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4"/>
  </p:sldMasterIdLst>
  <p:notesMasterIdLst>
    <p:notesMasterId r:id="rId15"/>
  </p:notesMasterIdLst>
  <p:sldIdLst>
    <p:sldId id="256" r:id="rId5"/>
    <p:sldId id="260" r:id="rId6"/>
    <p:sldId id="261" r:id="rId7"/>
    <p:sldId id="263" r:id="rId8"/>
    <p:sldId id="264" r:id="rId9"/>
    <p:sldId id="268" r:id="rId10"/>
    <p:sldId id="269" r:id="rId11"/>
    <p:sldId id="266" r:id="rId12"/>
    <p:sldId id="267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B3A6DB-5D43-4985-AEED-02227FE1DDAC}" v="37" dt="2025-01-30T12:49:14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9419" autoAdjust="0"/>
  </p:normalViewPr>
  <p:slideViewPr>
    <p:cSldViewPr snapToGrid="0">
      <p:cViewPr varScale="1">
        <p:scale>
          <a:sx n="88" d="100"/>
          <a:sy n="88" d="100"/>
        </p:scale>
        <p:origin x="14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hyperlink" Target="mailto:improvementcymru_ld@wales.nhs.uk" TargetMode="Externa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sv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svg"/><Relationship Id="rId4" Type="http://schemas.openxmlformats.org/officeDocument/2006/relationships/image" Target="../media/image32.svg"/><Relationship Id="rId9" Type="http://schemas.openxmlformats.org/officeDocument/2006/relationships/image" Target="../media/image37.png"/><Relationship Id="rId14" Type="http://schemas.openxmlformats.org/officeDocument/2006/relationships/image" Target="../media/image4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mailto:improvementcymru_ld@wales.nhs.uk" TargetMode="External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sv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svg"/><Relationship Id="rId4" Type="http://schemas.openxmlformats.org/officeDocument/2006/relationships/image" Target="../media/image32.svg"/><Relationship Id="rId9" Type="http://schemas.openxmlformats.org/officeDocument/2006/relationships/image" Target="../media/image37.png"/><Relationship Id="rId14" Type="http://schemas.openxmlformats.org/officeDocument/2006/relationships/image" Target="../media/image4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B27F8B-212C-4D23-AAD8-DEC2FB013A0D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D15415A-0993-499B-9195-CA173252BD63}">
      <dgm:prSet custT="1"/>
      <dgm:spPr/>
      <dgm:t>
        <a:bodyPr/>
        <a:lstStyle/>
        <a:p>
          <a:r>
            <a:rPr lang="en-GB" sz="2000" dirty="0"/>
            <a:t>Email from </a:t>
          </a:r>
          <a:r>
            <a:rPr lang="en-GB" sz="2000" dirty="0">
              <a:hlinkClick xmlns:r="http://schemas.openxmlformats.org/officeDocument/2006/relationships" r:id="rId1"/>
            </a:rPr>
            <a:t>improvementcymruld@wales.nhs.uk</a:t>
          </a:r>
          <a:endParaRPr lang="en-US" sz="2000" dirty="0"/>
        </a:p>
      </dgm:t>
    </dgm:pt>
    <dgm:pt modelId="{44E0CF3B-F63B-42DB-9C9F-C8F9159C6F31}" type="parTrans" cxnId="{8CB2755F-CD8D-4849-A44D-B9E787FE4823}">
      <dgm:prSet/>
      <dgm:spPr/>
      <dgm:t>
        <a:bodyPr/>
        <a:lstStyle/>
        <a:p>
          <a:endParaRPr lang="en-US"/>
        </a:p>
      </dgm:t>
    </dgm:pt>
    <dgm:pt modelId="{1AC6C86E-1A75-4722-AC81-58EE15CF9B12}" type="sibTrans" cxnId="{8CB2755F-CD8D-4849-A44D-B9E787FE4823}">
      <dgm:prSet/>
      <dgm:spPr/>
      <dgm:t>
        <a:bodyPr/>
        <a:lstStyle/>
        <a:p>
          <a:endParaRPr lang="en-US"/>
        </a:p>
      </dgm:t>
    </dgm:pt>
    <dgm:pt modelId="{75F62B56-C05D-4CF5-9C01-0FE9E63EC63B}">
      <dgm:prSet/>
      <dgm:spPr/>
      <dgm:t>
        <a:bodyPr/>
        <a:lstStyle/>
        <a:p>
          <a:r>
            <a:rPr lang="en-GB"/>
            <a:t>Invite to join a group</a:t>
          </a:r>
          <a:endParaRPr lang="en-US"/>
        </a:p>
      </dgm:t>
    </dgm:pt>
    <dgm:pt modelId="{725A8C67-7CAD-4CC3-A7F2-65AD7695A0A1}" type="parTrans" cxnId="{ED681051-86EC-47E2-B506-D0DC0B58FE33}">
      <dgm:prSet/>
      <dgm:spPr/>
      <dgm:t>
        <a:bodyPr/>
        <a:lstStyle/>
        <a:p>
          <a:endParaRPr lang="en-US"/>
        </a:p>
      </dgm:t>
    </dgm:pt>
    <dgm:pt modelId="{9DF75954-7352-4D1E-B1A4-9A459EAC2539}" type="sibTrans" cxnId="{ED681051-86EC-47E2-B506-D0DC0B58FE33}">
      <dgm:prSet/>
      <dgm:spPr/>
      <dgm:t>
        <a:bodyPr/>
        <a:lstStyle/>
        <a:p>
          <a:endParaRPr lang="en-US"/>
        </a:p>
      </dgm:t>
    </dgm:pt>
    <dgm:pt modelId="{2C17D660-06E5-478E-AF5C-F93835935A34}">
      <dgm:prSet/>
      <dgm:spPr/>
      <dgm:t>
        <a:bodyPr/>
        <a:lstStyle/>
        <a:p>
          <a:r>
            <a:rPr lang="en-GB" dirty="0"/>
            <a:t>Receive calendar invite for virtual meeting</a:t>
          </a:r>
          <a:endParaRPr lang="en-US" dirty="0"/>
        </a:p>
      </dgm:t>
    </dgm:pt>
    <dgm:pt modelId="{965728AF-1601-4EC7-846C-DEE0D0EEB40A}" type="parTrans" cxnId="{01DFF566-3402-40BF-9D33-EF46990ECCC1}">
      <dgm:prSet/>
      <dgm:spPr/>
      <dgm:t>
        <a:bodyPr/>
        <a:lstStyle/>
        <a:p>
          <a:endParaRPr lang="en-US"/>
        </a:p>
      </dgm:t>
    </dgm:pt>
    <dgm:pt modelId="{9ECBD2E7-DFC1-494B-961F-4910311D0722}" type="sibTrans" cxnId="{01DFF566-3402-40BF-9D33-EF46990ECCC1}">
      <dgm:prSet/>
      <dgm:spPr/>
      <dgm:t>
        <a:bodyPr/>
        <a:lstStyle/>
        <a:p>
          <a:endParaRPr lang="en-US"/>
        </a:p>
      </dgm:t>
    </dgm:pt>
    <dgm:pt modelId="{4F0AB191-F12F-4628-BDD2-8BA7D24217D3}" type="pres">
      <dgm:prSet presAssocID="{91B27F8B-212C-4D23-AAD8-DEC2FB013A0D}" presName="root" presStyleCnt="0">
        <dgm:presLayoutVars>
          <dgm:dir/>
          <dgm:resizeHandles val="exact"/>
        </dgm:presLayoutVars>
      </dgm:prSet>
      <dgm:spPr/>
    </dgm:pt>
    <dgm:pt modelId="{238B590B-04BC-43FB-AF6A-131EA1D315C1}" type="pres">
      <dgm:prSet presAssocID="{7D15415A-0993-499B-9195-CA173252BD63}" presName="compNode" presStyleCnt="0"/>
      <dgm:spPr/>
    </dgm:pt>
    <dgm:pt modelId="{639A1BA2-DF2E-4D62-98DD-E9C63A12ED83}" type="pres">
      <dgm:prSet presAssocID="{7D15415A-0993-499B-9195-CA173252BD63}" presName="iconRect" presStyleLbl="node1" presStyleIdx="0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mail"/>
        </a:ext>
      </dgm:extLst>
    </dgm:pt>
    <dgm:pt modelId="{85092B6A-4CC1-40AE-BF3C-4F0D27153DB5}" type="pres">
      <dgm:prSet presAssocID="{7D15415A-0993-499B-9195-CA173252BD63}" presName="spaceRect" presStyleCnt="0"/>
      <dgm:spPr/>
    </dgm:pt>
    <dgm:pt modelId="{61AE011E-DEF0-4999-831B-9E37A0A60A18}" type="pres">
      <dgm:prSet presAssocID="{7D15415A-0993-499B-9195-CA173252BD63}" presName="textRect" presStyleLbl="revTx" presStyleIdx="0" presStyleCnt="3">
        <dgm:presLayoutVars>
          <dgm:chMax val="1"/>
          <dgm:chPref val="1"/>
        </dgm:presLayoutVars>
      </dgm:prSet>
      <dgm:spPr/>
    </dgm:pt>
    <dgm:pt modelId="{7BB63D2C-5846-46A3-ADF2-ED62122538E8}" type="pres">
      <dgm:prSet presAssocID="{1AC6C86E-1A75-4722-AC81-58EE15CF9B12}" presName="sibTrans" presStyleCnt="0"/>
      <dgm:spPr/>
    </dgm:pt>
    <dgm:pt modelId="{6AC68A08-0221-429F-8E47-B574FFEE9998}" type="pres">
      <dgm:prSet presAssocID="{75F62B56-C05D-4CF5-9C01-0FE9E63EC63B}" presName="compNode" presStyleCnt="0"/>
      <dgm:spPr/>
    </dgm:pt>
    <dgm:pt modelId="{794032D3-DDE9-4FA7-BA41-AC9A85EF240B}" type="pres">
      <dgm:prSet presAssocID="{75F62B56-C05D-4CF5-9C01-0FE9E63EC63B}" presName="iconRect" presStyleLbl="node1" presStyleIdx="1" presStyleCnt="3" custLinFactX="100000" custLinFactY="-100000" custLinFactNeighborX="133335" custLinFactNeighborY="-124060"/>
      <dgm:spPr>
        <a:noFill/>
        <a:ln>
          <a:noFill/>
        </a:ln>
      </dgm:spPr>
      <dgm:extLst>
        <a:ext uri="{E40237B7-FDA0-4F09-8148-C483321AD2D9}">
          <dgm14:cNvPr xmlns:dgm14="http://schemas.microsoft.com/office/drawing/2010/diagram" id="0" name="" descr="Bow"/>
        </a:ext>
      </dgm:extLst>
    </dgm:pt>
    <dgm:pt modelId="{9C9811DB-33D0-4049-9405-1416B57911AF}" type="pres">
      <dgm:prSet presAssocID="{75F62B56-C05D-4CF5-9C01-0FE9E63EC63B}" presName="spaceRect" presStyleCnt="0"/>
      <dgm:spPr/>
    </dgm:pt>
    <dgm:pt modelId="{AEC7564F-6D00-4337-8A4C-035B36BB89EA}" type="pres">
      <dgm:prSet presAssocID="{75F62B56-C05D-4CF5-9C01-0FE9E63EC63B}" presName="textRect" presStyleLbl="revTx" presStyleIdx="1" presStyleCnt="3">
        <dgm:presLayoutVars>
          <dgm:chMax val="1"/>
          <dgm:chPref val="1"/>
        </dgm:presLayoutVars>
      </dgm:prSet>
      <dgm:spPr/>
    </dgm:pt>
    <dgm:pt modelId="{9477402B-8F44-43DB-BFBE-9CD68D0F7359}" type="pres">
      <dgm:prSet presAssocID="{9DF75954-7352-4D1E-B1A4-9A459EAC2539}" presName="sibTrans" presStyleCnt="0"/>
      <dgm:spPr/>
    </dgm:pt>
    <dgm:pt modelId="{2C9F3E40-6F1C-4AE3-8AAE-DFEF8B8E0502}" type="pres">
      <dgm:prSet presAssocID="{2C17D660-06E5-478E-AF5C-F93835935A34}" presName="compNode" presStyleCnt="0"/>
      <dgm:spPr/>
    </dgm:pt>
    <dgm:pt modelId="{9E7B6744-31D3-415E-8346-117418F453D2}" type="pres">
      <dgm:prSet presAssocID="{2C17D660-06E5-478E-AF5C-F93835935A34}" presName="iconRect" presStyleLbl="node1" presStyleIdx="2" presStyleCnt="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C0D96409-98E3-4FE5-A597-0296D71E4003}" type="pres">
      <dgm:prSet presAssocID="{2C17D660-06E5-478E-AF5C-F93835935A34}" presName="spaceRect" presStyleCnt="0"/>
      <dgm:spPr/>
    </dgm:pt>
    <dgm:pt modelId="{BFC48802-641B-40AB-8892-739C0C47C938}" type="pres">
      <dgm:prSet presAssocID="{2C17D660-06E5-478E-AF5C-F93835935A34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80094116-3FE3-44DF-A965-7D1B52784ED0}" type="presOf" srcId="{7D15415A-0993-499B-9195-CA173252BD63}" destId="{61AE011E-DEF0-4999-831B-9E37A0A60A18}" srcOrd="0" destOrd="0" presId="urn:microsoft.com/office/officeart/2018/2/layout/IconLabelList"/>
    <dgm:cxn modelId="{92325D2B-DCAD-4A23-843D-8BA74A85A659}" type="presOf" srcId="{75F62B56-C05D-4CF5-9C01-0FE9E63EC63B}" destId="{AEC7564F-6D00-4337-8A4C-035B36BB89EA}" srcOrd="0" destOrd="0" presId="urn:microsoft.com/office/officeart/2018/2/layout/IconLabelList"/>
    <dgm:cxn modelId="{8CB2755F-CD8D-4849-A44D-B9E787FE4823}" srcId="{91B27F8B-212C-4D23-AAD8-DEC2FB013A0D}" destId="{7D15415A-0993-499B-9195-CA173252BD63}" srcOrd="0" destOrd="0" parTransId="{44E0CF3B-F63B-42DB-9C9F-C8F9159C6F31}" sibTransId="{1AC6C86E-1A75-4722-AC81-58EE15CF9B12}"/>
    <dgm:cxn modelId="{325BC060-44D6-4B8D-870A-91FE923BD062}" type="presOf" srcId="{91B27F8B-212C-4D23-AAD8-DEC2FB013A0D}" destId="{4F0AB191-F12F-4628-BDD2-8BA7D24217D3}" srcOrd="0" destOrd="0" presId="urn:microsoft.com/office/officeart/2018/2/layout/IconLabelList"/>
    <dgm:cxn modelId="{01DFF566-3402-40BF-9D33-EF46990ECCC1}" srcId="{91B27F8B-212C-4D23-AAD8-DEC2FB013A0D}" destId="{2C17D660-06E5-478E-AF5C-F93835935A34}" srcOrd="2" destOrd="0" parTransId="{965728AF-1601-4EC7-846C-DEE0D0EEB40A}" sibTransId="{9ECBD2E7-DFC1-494B-961F-4910311D0722}"/>
    <dgm:cxn modelId="{ED681051-86EC-47E2-B506-D0DC0B58FE33}" srcId="{91B27F8B-212C-4D23-AAD8-DEC2FB013A0D}" destId="{75F62B56-C05D-4CF5-9C01-0FE9E63EC63B}" srcOrd="1" destOrd="0" parTransId="{725A8C67-7CAD-4CC3-A7F2-65AD7695A0A1}" sibTransId="{9DF75954-7352-4D1E-B1A4-9A459EAC2539}"/>
    <dgm:cxn modelId="{278F8EB7-41DF-4294-B932-A59DE609AF45}" type="presOf" srcId="{2C17D660-06E5-478E-AF5C-F93835935A34}" destId="{BFC48802-641B-40AB-8892-739C0C47C938}" srcOrd="0" destOrd="0" presId="urn:microsoft.com/office/officeart/2018/2/layout/IconLabelList"/>
    <dgm:cxn modelId="{71AC96AE-4DB0-463C-859B-3B1988AC3311}" type="presParOf" srcId="{4F0AB191-F12F-4628-BDD2-8BA7D24217D3}" destId="{238B590B-04BC-43FB-AF6A-131EA1D315C1}" srcOrd="0" destOrd="0" presId="urn:microsoft.com/office/officeart/2018/2/layout/IconLabelList"/>
    <dgm:cxn modelId="{EE4B5F41-0F08-4B58-965C-3D2415825534}" type="presParOf" srcId="{238B590B-04BC-43FB-AF6A-131EA1D315C1}" destId="{639A1BA2-DF2E-4D62-98DD-E9C63A12ED83}" srcOrd="0" destOrd="0" presId="urn:microsoft.com/office/officeart/2018/2/layout/IconLabelList"/>
    <dgm:cxn modelId="{6A9FA5A7-F6B8-4C1D-86E5-4A3149D244D7}" type="presParOf" srcId="{238B590B-04BC-43FB-AF6A-131EA1D315C1}" destId="{85092B6A-4CC1-40AE-BF3C-4F0D27153DB5}" srcOrd="1" destOrd="0" presId="urn:microsoft.com/office/officeart/2018/2/layout/IconLabelList"/>
    <dgm:cxn modelId="{A3235168-122C-46D7-821B-6088A2F7F388}" type="presParOf" srcId="{238B590B-04BC-43FB-AF6A-131EA1D315C1}" destId="{61AE011E-DEF0-4999-831B-9E37A0A60A18}" srcOrd="2" destOrd="0" presId="urn:microsoft.com/office/officeart/2018/2/layout/IconLabelList"/>
    <dgm:cxn modelId="{E89D4D1B-FEFF-4C60-9835-78BFCF563EFA}" type="presParOf" srcId="{4F0AB191-F12F-4628-BDD2-8BA7D24217D3}" destId="{7BB63D2C-5846-46A3-ADF2-ED62122538E8}" srcOrd="1" destOrd="0" presId="urn:microsoft.com/office/officeart/2018/2/layout/IconLabelList"/>
    <dgm:cxn modelId="{833CEEE0-3BD8-4AEB-B474-DE2E0720B918}" type="presParOf" srcId="{4F0AB191-F12F-4628-BDD2-8BA7D24217D3}" destId="{6AC68A08-0221-429F-8E47-B574FFEE9998}" srcOrd="2" destOrd="0" presId="urn:microsoft.com/office/officeart/2018/2/layout/IconLabelList"/>
    <dgm:cxn modelId="{7C1E3674-430E-41F1-BC9D-F399E54081A4}" type="presParOf" srcId="{6AC68A08-0221-429F-8E47-B574FFEE9998}" destId="{794032D3-DDE9-4FA7-BA41-AC9A85EF240B}" srcOrd="0" destOrd="0" presId="urn:microsoft.com/office/officeart/2018/2/layout/IconLabelList"/>
    <dgm:cxn modelId="{54CCDF47-DF2D-4922-BEE9-4D2DFF06B087}" type="presParOf" srcId="{6AC68A08-0221-429F-8E47-B574FFEE9998}" destId="{9C9811DB-33D0-4049-9405-1416B57911AF}" srcOrd="1" destOrd="0" presId="urn:microsoft.com/office/officeart/2018/2/layout/IconLabelList"/>
    <dgm:cxn modelId="{B5EDB479-EC45-42FE-8FDD-E777F3A6D411}" type="presParOf" srcId="{6AC68A08-0221-429F-8E47-B574FFEE9998}" destId="{AEC7564F-6D00-4337-8A4C-035B36BB89EA}" srcOrd="2" destOrd="0" presId="urn:microsoft.com/office/officeart/2018/2/layout/IconLabelList"/>
    <dgm:cxn modelId="{32CA5D3F-E2BA-4390-9C3C-9CFC01F9C35D}" type="presParOf" srcId="{4F0AB191-F12F-4628-BDD2-8BA7D24217D3}" destId="{9477402B-8F44-43DB-BFBE-9CD68D0F7359}" srcOrd="3" destOrd="0" presId="urn:microsoft.com/office/officeart/2018/2/layout/IconLabelList"/>
    <dgm:cxn modelId="{F4297BE7-C684-4B45-A53F-CC80A9FFDF0F}" type="presParOf" srcId="{4F0AB191-F12F-4628-BDD2-8BA7D24217D3}" destId="{2C9F3E40-6F1C-4AE3-8AAE-DFEF8B8E0502}" srcOrd="4" destOrd="0" presId="urn:microsoft.com/office/officeart/2018/2/layout/IconLabelList"/>
    <dgm:cxn modelId="{41C62537-9771-4343-9C97-0FB9EDEDAE4C}" type="presParOf" srcId="{2C9F3E40-6F1C-4AE3-8AAE-DFEF8B8E0502}" destId="{9E7B6744-31D3-415E-8346-117418F453D2}" srcOrd="0" destOrd="0" presId="urn:microsoft.com/office/officeart/2018/2/layout/IconLabelList"/>
    <dgm:cxn modelId="{4E7A7378-BBE3-4D3B-AEA5-9949DA8B8AA7}" type="presParOf" srcId="{2C9F3E40-6F1C-4AE3-8AAE-DFEF8B8E0502}" destId="{C0D96409-98E3-4FE5-A597-0296D71E4003}" srcOrd="1" destOrd="0" presId="urn:microsoft.com/office/officeart/2018/2/layout/IconLabelList"/>
    <dgm:cxn modelId="{6265D3B6-0479-4D50-8D00-A3DD6823E9E8}" type="presParOf" srcId="{2C9F3E40-6F1C-4AE3-8AAE-DFEF8B8E0502}" destId="{BFC48802-641B-40AB-8892-739C0C47C93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AF8705-526A-4F24-A8E0-0557E144C74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BD7B0E95-C070-4367-9C48-D6633467F0F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dirty="0"/>
            <a:t>Leadership &amp; Governance</a:t>
          </a:r>
          <a:endParaRPr lang="en-US" sz="1800" dirty="0"/>
        </a:p>
      </dgm:t>
    </dgm:pt>
    <dgm:pt modelId="{358620E8-256B-496E-B6F0-C8CA8872848C}" type="parTrans" cxnId="{A35B3306-5A08-4AA8-BF0A-7EE562A7C300}">
      <dgm:prSet/>
      <dgm:spPr/>
      <dgm:t>
        <a:bodyPr/>
        <a:lstStyle/>
        <a:p>
          <a:endParaRPr lang="en-US" sz="1800"/>
        </a:p>
      </dgm:t>
    </dgm:pt>
    <dgm:pt modelId="{420E1388-051C-44AA-8912-ACDC2BB7B90A}" type="sibTrans" cxnId="{A35B3306-5A08-4AA8-BF0A-7EE562A7C300}">
      <dgm:prSet/>
      <dgm:spPr/>
      <dgm:t>
        <a:bodyPr/>
        <a:lstStyle/>
        <a:p>
          <a:endParaRPr lang="en-US" sz="1800"/>
        </a:p>
      </dgm:t>
    </dgm:pt>
    <dgm:pt modelId="{9CE0B4DA-EA86-425A-8890-5BE0E84368C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/>
            <a:t>Strategic Planning</a:t>
          </a:r>
          <a:endParaRPr lang="en-US" sz="1800"/>
        </a:p>
      </dgm:t>
    </dgm:pt>
    <dgm:pt modelId="{D65D477E-BE0D-4F3B-91D3-06B529679482}" type="parTrans" cxnId="{B71692B4-1A9F-4C05-B48B-B55ACA10CBD2}">
      <dgm:prSet/>
      <dgm:spPr/>
      <dgm:t>
        <a:bodyPr/>
        <a:lstStyle/>
        <a:p>
          <a:endParaRPr lang="en-US" sz="1800"/>
        </a:p>
      </dgm:t>
    </dgm:pt>
    <dgm:pt modelId="{49F04DDD-26A2-49ED-96D0-EE62F4551D95}" type="sibTrans" cxnId="{B71692B4-1A9F-4C05-B48B-B55ACA10CBD2}">
      <dgm:prSet/>
      <dgm:spPr/>
      <dgm:t>
        <a:bodyPr/>
        <a:lstStyle/>
        <a:p>
          <a:endParaRPr lang="en-US" sz="1800"/>
        </a:p>
      </dgm:t>
    </dgm:pt>
    <dgm:pt modelId="{F7567D54-A88A-408F-A849-EF26525D228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/>
            <a:t>Coordination and Facilitation</a:t>
          </a:r>
          <a:endParaRPr lang="en-US" sz="1800"/>
        </a:p>
      </dgm:t>
    </dgm:pt>
    <dgm:pt modelId="{EA61F88C-6D2F-4059-BB5F-EEBD5247871B}" type="parTrans" cxnId="{AD6DB5A1-5253-4F69-86AB-59920213B234}">
      <dgm:prSet/>
      <dgm:spPr/>
      <dgm:t>
        <a:bodyPr/>
        <a:lstStyle/>
        <a:p>
          <a:endParaRPr lang="en-US" sz="1800"/>
        </a:p>
      </dgm:t>
    </dgm:pt>
    <dgm:pt modelId="{871E318B-D63A-41B2-A49C-3FEED2BC3D22}" type="sibTrans" cxnId="{AD6DB5A1-5253-4F69-86AB-59920213B234}">
      <dgm:prSet/>
      <dgm:spPr/>
      <dgm:t>
        <a:bodyPr/>
        <a:lstStyle/>
        <a:p>
          <a:endParaRPr lang="en-US" sz="1800"/>
        </a:p>
      </dgm:t>
    </dgm:pt>
    <dgm:pt modelId="{723F0A9A-45C0-4B89-A2CE-31C0CDEBFCA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/>
            <a:t>Member Engagement and Support</a:t>
          </a:r>
          <a:endParaRPr lang="en-US" sz="1800"/>
        </a:p>
      </dgm:t>
    </dgm:pt>
    <dgm:pt modelId="{0F33713D-264A-477D-9832-BA8BD70C5D2D}" type="parTrans" cxnId="{D5890188-2A17-4693-9A73-8F07D0466DE7}">
      <dgm:prSet/>
      <dgm:spPr/>
      <dgm:t>
        <a:bodyPr/>
        <a:lstStyle/>
        <a:p>
          <a:endParaRPr lang="en-US" sz="1800"/>
        </a:p>
      </dgm:t>
    </dgm:pt>
    <dgm:pt modelId="{F9EA1EFF-ADD1-4C15-84D0-2D338DFE25AB}" type="sibTrans" cxnId="{D5890188-2A17-4693-9A73-8F07D0466DE7}">
      <dgm:prSet/>
      <dgm:spPr/>
      <dgm:t>
        <a:bodyPr/>
        <a:lstStyle/>
        <a:p>
          <a:endParaRPr lang="en-US" sz="1800"/>
        </a:p>
      </dgm:t>
    </dgm:pt>
    <dgm:pt modelId="{EA9D8EA2-A36B-4FE7-8E94-75BC6D39E4E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/>
            <a:t>Resource Management</a:t>
          </a:r>
          <a:endParaRPr lang="en-US" sz="1800"/>
        </a:p>
      </dgm:t>
    </dgm:pt>
    <dgm:pt modelId="{C3D60B6A-E86A-4AE0-A2CE-47ACEEAEF3EF}" type="parTrans" cxnId="{A5FDE206-B743-4869-B26F-A41BA73E2C16}">
      <dgm:prSet/>
      <dgm:spPr/>
      <dgm:t>
        <a:bodyPr/>
        <a:lstStyle/>
        <a:p>
          <a:endParaRPr lang="en-US" sz="1800"/>
        </a:p>
      </dgm:t>
    </dgm:pt>
    <dgm:pt modelId="{E0AB6CEA-5646-49C1-BDE0-7E3BA9F3E7AE}" type="sibTrans" cxnId="{A5FDE206-B743-4869-B26F-A41BA73E2C16}">
      <dgm:prSet/>
      <dgm:spPr/>
      <dgm:t>
        <a:bodyPr/>
        <a:lstStyle/>
        <a:p>
          <a:endParaRPr lang="en-US" sz="1800"/>
        </a:p>
      </dgm:t>
    </dgm:pt>
    <dgm:pt modelId="{1C56606A-7C38-460E-BA33-3D795879A9E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/>
            <a:t>Monitoring and Evaluation</a:t>
          </a:r>
          <a:endParaRPr lang="en-US" sz="1800"/>
        </a:p>
      </dgm:t>
    </dgm:pt>
    <dgm:pt modelId="{31EDE892-E036-43F0-A232-D4DF91D2ED99}" type="parTrans" cxnId="{B22E2271-96DD-4257-A0DF-16C23F0BA305}">
      <dgm:prSet/>
      <dgm:spPr/>
      <dgm:t>
        <a:bodyPr/>
        <a:lstStyle/>
        <a:p>
          <a:endParaRPr lang="en-US" sz="1800"/>
        </a:p>
      </dgm:t>
    </dgm:pt>
    <dgm:pt modelId="{C9980957-3A51-49FB-9B83-82A61880C362}" type="sibTrans" cxnId="{B22E2271-96DD-4257-A0DF-16C23F0BA305}">
      <dgm:prSet/>
      <dgm:spPr/>
      <dgm:t>
        <a:bodyPr/>
        <a:lstStyle/>
        <a:p>
          <a:endParaRPr lang="en-US" sz="1800"/>
        </a:p>
      </dgm:t>
    </dgm:pt>
    <dgm:pt modelId="{FD923258-0470-4BB2-99E3-1FA10FEE0B4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/>
            <a:t>Advocacy and Representation</a:t>
          </a:r>
          <a:endParaRPr lang="en-US" sz="1800"/>
        </a:p>
      </dgm:t>
    </dgm:pt>
    <dgm:pt modelId="{5E1BBEDD-92D9-4775-B31B-6BFB4719BD8D}" type="parTrans" cxnId="{C2010D7C-36D8-4740-BAAF-8270D60B8D14}">
      <dgm:prSet/>
      <dgm:spPr/>
      <dgm:t>
        <a:bodyPr/>
        <a:lstStyle/>
        <a:p>
          <a:endParaRPr lang="en-US" sz="1800"/>
        </a:p>
      </dgm:t>
    </dgm:pt>
    <dgm:pt modelId="{7399F203-6DAB-4490-8168-15952E6E44E2}" type="sibTrans" cxnId="{C2010D7C-36D8-4740-BAAF-8270D60B8D14}">
      <dgm:prSet/>
      <dgm:spPr/>
      <dgm:t>
        <a:bodyPr/>
        <a:lstStyle/>
        <a:p>
          <a:endParaRPr lang="en-US" sz="1800"/>
        </a:p>
      </dgm:t>
    </dgm:pt>
    <dgm:pt modelId="{169C7B78-8FFA-4210-8C87-E71A0D624BD7}" type="pres">
      <dgm:prSet presAssocID="{4CAF8705-526A-4F24-A8E0-0557E144C74D}" presName="root" presStyleCnt="0">
        <dgm:presLayoutVars>
          <dgm:dir/>
          <dgm:resizeHandles val="exact"/>
        </dgm:presLayoutVars>
      </dgm:prSet>
      <dgm:spPr/>
    </dgm:pt>
    <dgm:pt modelId="{78182712-6626-499D-AE08-F79796175978}" type="pres">
      <dgm:prSet presAssocID="{BD7B0E95-C070-4367-9C48-D6633467F0FD}" presName="compNode" presStyleCnt="0"/>
      <dgm:spPr/>
    </dgm:pt>
    <dgm:pt modelId="{24B23F59-250A-42BD-8A75-DDA8137C1120}" type="pres">
      <dgm:prSet presAssocID="{BD7B0E95-C070-4367-9C48-D6633467F0FD}" presName="bgRect" presStyleLbl="bgShp" presStyleIdx="0" presStyleCnt="7"/>
      <dgm:spPr/>
    </dgm:pt>
    <dgm:pt modelId="{2B8CF34C-6409-434B-833B-DA2FC6DBCB08}" type="pres">
      <dgm:prSet presAssocID="{BD7B0E95-C070-4367-9C48-D6633467F0FD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ducation"/>
        </a:ext>
      </dgm:extLst>
    </dgm:pt>
    <dgm:pt modelId="{B8F19242-CAD6-4FE3-BA15-4064E27ECC29}" type="pres">
      <dgm:prSet presAssocID="{BD7B0E95-C070-4367-9C48-D6633467F0FD}" presName="spaceRect" presStyleCnt="0"/>
      <dgm:spPr/>
    </dgm:pt>
    <dgm:pt modelId="{79B1AE61-B128-4C0D-90D7-A2976165782F}" type="pres">
      <dgm:prSet presAssocID="{BD7B0E95-C070-4367-9C48-D6633467F0FD}" presName="parTx" presStyleLbl="revTx" presStyleIdx="0" presStyleCnt="7">
        <dgm:presLayoutVars>
          <dgm:chMax val="0"/>
          <dgm:chPref val="0"/>
        </dgm:presLayoutVars>
      </dgm:prSet>
      <dgm:spPr/>
    </dgm:pt>
    <dgm:pt modelId="{6439B3EB-59E0-41A6-A8A1-83C313B14BBA}" type="pres">
      <dgm:prSet presAssocID="{420E1388-051C-44AA-8912-ACDC2BB7B90A}" presName="sibTrans" presStyleCnt="0"/>
      <dgm:spPr/>
    </dgm:pt>
    <dgm:pt modelId="{6865D790-0C64-49D8-8551-695F205D8036}" type="pres">
      <dgm:prSet presAssocID="{9CE0B4DA-EA86-425A-8890-5BE0E84368C0}" presName="compNode" presStyleCnt="0"/>
      <dgm:spPr/>
    </dgm:pt>
    <dgm:pt modelId="{3546EF2D-3D08-42F1-9A17-880322B89E78}" type="pres">
      <dgm:prSet presAssocID="{9CE0B4DA-EA86-425A-8890-5BE0E84368C0}" presName="bgRect" presStyleLbl="bgShp" presStyleIdx="1" presStyleCnt="7"/>
      <dgm:spPr/>
    </dgm:pt>
    <dgm:pt modelId="{EC917EBE-3AE2-46C8-9F8E-A3392A3F5926}" type="pres">
      <dgm:prSet presAssocID="{9CE0B4DA-EA86-425A-8890-5BE0E84368C0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nancial"/>
        </a:ext>
      </dgm:extLst>
    </dgm:pt>
    <dgm:pt modelId="{A0B88B08-D090-4051-AE5A-551A88114A46}" type="pres">
      <dgm:prSet presAssocID="{9CE0B4DA-EA86-425A-8890-5BE0E84368C0}" presName="spaceRect" presStyleCnt="0"/>
      <dgm:spPr/>
    </dgm:pt>
    <dgm:pt modelId="{8B909F7E-C617-4D13-8BF8-5817AA1D6B0D}" type="pres">
      <dgm:prSet presAssocID="{9CE0B4DA-EA86-425A-8890-5BE0E84368C0}" presName="parTx" presStyleLbl="revTx" presStyleIdx="1" presStyleCnt="7">
        <dgm:presLayoutVars>
          <dgm:chMax val="0"/>
          <dgm:chPref val="0"/>
        </dgm:presLayoutVars>
      </dgm:prSet>
      <dgm:spPr/>
    </dgm:pt>
    <dgm:pt modelId="{D2BA362E-71AB-4AC1-95CF-D0B822A121C7}" type="pres">
      <dgm:prSet presAssocID="{49F04DDD-26A2-49ED-96D0-EE62F4551D95}" presName="sibTrans" presStyleCnt="0"/>
      <dgm:spPr/>
    </dgm:pt>
    <dgm:pt modelId="{03204E6B-D361-469D-BD1B-CA3DF815F631}" type="pres">
      <dgm:prSet presAssocID="{F7567D54-A88A-408F-A849-EF26525D2284}" presName="compNode" presStyleCnt="0"/>
      <dgm:spPr/>
    </dgm:pt>
    <dgm:pt modelId="{22EC5644-1047-43C6-A23B-8D3F40281F5A}" type="pres">
      <dgm:prSet presAssocID="{F7567D54-A88A-408F-A849-EF26525D2284}" presName="bgRect" presStyleLbl="bgShp" presStyleIdx="2" presStyleCnt="7"/>
      <dgm:spPr/>
    </dgm:pt>
    <dgm:pt modelId="{EAB027E5-2988-4220-9BCC-B6C0D9B47DED}" type="pres">
      <dgm:prSet presAssocID="{F7567D54-A88A-408F-A849-EF26525D2284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ment Urgent"/>
        </a:ext>
      </dgm:extLst>
    </dgm:pt>
    <dgm:pt modelId="{0F771A75-8E58-4C99-B1D3-923A0278A8BE}" type="pres">
      <dgm:prSet presAssocID="{F7567D54-A88A-408F-A849-EF26525D2284}" presName="spaceRect" presStyleCnt="0"/>
      <dgm:spPr/>
    </dgm:pt>
    <dgm:pt modelId="{6DC11E75-7FC9-4AA2-B2C1-CF80EE0E14FA}" type="pres">
      <dgm:prSet presAssocID="{F7567D54-A88A-408F-A849-EF26525D2284}" presName="parTx" presStyleLbl="revTx" presStyleIdx="2" presStyleCnt="7">
        <dgm:presLayoutVars>
          <dgm:chMax val="0"/>
          <dgm:chPref val="0"/>
        </dgm:presLayoutVars>
      </dgm:prSet>
      <dgm:spPr/>
    </dgm:pt>
    <dgm:pt modelId="{E6F9366B-E594-4B28-A84D-E7D3FF720B38}" type="pres">
      <dgm:prSet presAssocID="{871E318B-D63A-41B2-A49C-3FEED2BC3D22}" presName="sibTrans" presStyleCnt="0"/>
      <dgm:spPr/>
    </dgm:pt>
    <dgm:pt modelId="{57ADC213-FD28-4003-BCCB-4556D73E04BC}" type="pres">
      <dgm:prSet presAssocID="{723F0A9A-45C0-4B89-A2CE-31C0CDEBFCA4}" presName="compNode" presStyleCnt="0"/>
      <dgm:spPr/>
    </dgm:pt>
    <dgm:pt modelId="{D88DEA3A-67CA-4495-972E-1467BCE73588}" type="pres">
      <dgm:prSet presAssocID="{723F0A9A-45C0-4B89-A2CE-31C0CDEBFCA4}" presName="bgRect" presStyleLbl="bgShp" presStyleIdx="3" presStyleCnt="7"/>
      <dgm:spPr/>
    </dgm:pt>
    <dgm:pt modelId="{F9442570-2CEC-4BD0-AB89-621682610040}" type="pres">
      <dgm:prSet presAssocID="{723F0A9A-45C0-4B89-A2CE-31C0CDEBFCA4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d Badge"/>
        </a:ext>
      </dgm:extLst>
    </dgm:pt>
    <dgm:pt modelId="{66870604-EAE2-40F6-90D8-C79ACD2F8887}" type="pres">
      <dgm:prSet presAssocID="{723F0A9A-45C0-4B89-A2CE-31C0CDEBFCA4}" presName="spaceRect" presStyleCnt="0"/>
      <dgm:spPr/>
    </dgm:pt>
    <dgm:pt modelId="{822D6CF3-8338-4094-BC4B-98E19A234072}" type="pres">
      <dgm:prSet presAssocID="{723F0A9A-45C0-4B89-A2CE-31C0CDEBFCA4}" presName="parTx" presStyleLbl="revTx" presStyleIdx="3" presStyleCnt="7">
        <dgm:presLayoutVars>
          <dgm:chMax val="0"/>
          <dgm:chPref val="0"/>
        </dgm:presLayoutVars>
      </dgm:prSet>
      <dgm:spPr/>
    </dgm:pt>
    <dgm:pt modelId="{B6D40EA0-63DC-4E13-A7D3-FCD8F61450EF}" type="pres">
      <dgm:prSet presAssocID="{F9EA1EFF-ADD1-4C15-84D0-2D338DFE25AB}" presName="sibTrans" presStyleCnt="0"/>
      <dgm:spPr/>
    </dgm:pt>
    <dgm:pt modelId="{9FD37CC2-D0A4-445C-89F5-30F799C8DCF7}" type="pres">
      <dgm:prSet presAssocID="{EA9D8EA2-A36B-4FE7-8E94-75BC6D39E4E7}" presName="compNode" presStyleCnt="0"/>
      <dgm:spPr/>
    </dgm:pt>
    <dgm:pt modelId="{674BAF13-93C1-46F2-AAED-122FDC0B8168}" type="pres">
      <dgm:prSet presAssocID="{EA9D8EA2-A36B-4FE7-8E94-75BC6D39E4E7}" presName="bgRect" presStyleLbl="bgShp" presStyleIdx="4" presStyleCnt="7"/>
      <dgm:spPr/>
    </dgm:pt>
    <dgm:pt modelId="{07D26083-0E40-4CDE-AEAF-9E03A901CB88}" type="pres">
      <dgm:prSet presAssocID="{EA9D8EA2-A36B-4FE7-8E94-75BC6D39E4E7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orce Management"/>
        </a:ext>
      </dgm:extLst>
    </dgm:pt>
    <dgm:pt modelId="{A97BEA13-9A63-4CBB-8CCF-4B74D78F7FCE}" type="pres">
      <dgm:prSet presAssocID="{EA9D8EA2-A36B-4FE7-8E94-75BC6D39E4E7}" presName="spaceRect" presStyleCnt="0"/>
      <dgm:spPr/>
    </dgm:pt>
    <dgm:pt modelId="{6BD9FAE8-A11C-43CD-93AE-4D78B6D64365}" type="pres">
      <dgm:prSet presAssocID="{EA9D8EA2-A36B-4FE7-8E94-75BC6D39E4E7}" presName="parTx" presStyleLbl="revTx" presStyleIdx="4" presStyleCnt="7">
        <dgm:presLayoutVars>
          <dgm:chMax val="0"/>
          <dgm:chPref val="0"/>
        </dgm:presLayoutVars>
      </dgm:prSet>
      <dgm:spPr/>
    </dgm:pt>
    <dgm:pt modelId="{590D5256-0B60-4B86-8025-F78A200FD055}" type="pres">
      <dgm:prSet presAssocID="{E0AB6CEA-5646-49C1-BDE0-7E3BA9F3E7AE}" presName="sibTrans" presStyleCnt="0"/>
      <dgm:spPr/>
    </dgm:pt>
    <dgm:pt modelId="{B43B0ADD-5DF1-4D4F-A71A-7D2A35548F45}" type="pres">
      <dgm:prSet presAssocID="{1C56606A-7C38-460E-BA33-3D795879A9E6}" presName="compNode" presStyleCnt="0"/>
      <dgm:spPr/>
    </dgm:pt>
    <dgm:pt modelId="{E04E2C0A-8AC8-47CB-9075-31B776EB9732}" type="pres">
      <dgm:prSet presAssocID="{1C56606A-7C38-460E-BA33-3D795879A9E6}" presName="bgRect" presStyleLbl="bgShp" presStyleIdx="5" presStyleCnt="7"/>
      <dgm:spPr/>
    </dgm:pt>
    <dgm:pt modelId="{7463232D-7A76-43B9-855D-6302672921D5}" type="pres">
      <dgm:prSet presAssocID="{1C56606A-7C38-460E-BA33-3D795879A9E6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ssue Tracking"/>
        </a:ext>
      </dgm:extLst>
    </dgm:pt>
    <dgm:pt modelId="{EF4A8EF4-7D21-48DF-8269-39BF092A79BE}" type="pres">
      <dgm:prSet presAssocID="{1C56606A-7C38-460E-BA33-3D795879A9E6}" presName="spaceRect" presStyleCnt="0"/>
      <dgm:spPr/>
    </dgm:pt>
    <dgm:pt modelId="{5D363E51-320F-4F37-AA13-37574BA2BD15}" type="pres">
      <dgm:prSet presAssocID="{1C56606A-7C38-460E-BA33-3D795879A9E6}" presName="parTx" presStyleLbl="revTx" presStyleIdx="5" presStyleCnt="7">
        <dgm:presLayoutVars>
          <dgm:chMax val="0"/>
          <dgm:chPref val="0"/>
        </dgm:presLayoutVars>
      </dgm:prSet>
      <dgm:spPr/>
    </dgm:pt>
    <dgm:pt modelId="{56F58E81-C7CE-43C8-A5F5-94BC47C877A6}" type="pres">
      <dgm:prSet presAssocID="{C9980957-3A51-49FB-9B83-82A61880C362}" presName="sibTrans" presStyleCnt="0"/>
      <dgm:spPr/>
    </dgm:pt>
    <dgm:pt modelId="{BF834B39-8DCA-4B51-B5B3-36B04CA8A7FA}" type="pres">
      <dgm:prSet presAssocID="{FD923258-0470-4BB2-99E3-1FA10FEE0B42}" presName="compNode" presStyleCnt="0"/>
      <dgm:spPr/>
    </dgm:pt>
    <dgm:pt modelId="{9BF9F1BC-CAED-4E06-9A93-3B9EF0325DC5}" type="pres">
      <dgm:prSet presAssocID="{FD923258-0470-4BB2-99E3-1FA10FEE0B42}" presName="bgRect" presStyleLbl="bgShp" presStyleIdx="6" presStyleCnt="7"/>
      <dgm:spPr/>
    </dgm:pt>
    <dgm:pt modelId="{58A749D0-5B67-439B-A97C-D86031025E8A}" type="pres">
      <dgm:prSet presAssocID="{FD923258-0470-4BB2-99E3-1FA10FEE0B42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p Directions"/>
        </a:ext>
      </dgm:extLst>
    </dgm:pt>
    <dgm:pt modelId="{13712E37-B2A8-440D-B917-3D4908F460FF}" type="pres">
      <dgm:prSet presAssocID="{FD923258-0470-4BB2-99E3-1FA10FEE0B42}" presName="spaceRect" presStyleCnt="0"/>
      <dgm:spPr/>
    </dgm:pt>
    <dgm:pt modelId="{1CFEA52A-359C-4E76-9A9F-A31C60B3892D}" type="pres">
      <dgm:prSet presAssocID="{FD923258-0470-4BB2-99E3-1FA10FEE0B42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A35B3306-5A08-4AA8-BF0A-7EE562A7C300}" srcId="{4CAF8705-526A-4F24-A8E0-0557E144C74D}" destId="{BD7B0E95-C070-4367-9C48-D6633467F0FD}" srcOrd="0" destOrd="0" parTransId="{358620E8-256B-496E-B6F0-C8CA8872848C}" sibTransId="{420E1388-051C-44AA-8912-ACDC2BB7B90A}"/>
    <dgm:cxn modelId="{A5FDE206-B743-4869-B26F-A41BA73E2C16}" srcId="{4CAF8705-526A-4F24-A8E0-0557E144C74D}" destId="{EA9D8EA2-A36B-4FE7-8E94-75BC6D39E4E7}" srcOrd="4" destOrd="0" parTransId="{C3D60B6A-E86A-4AE0-A2CE-47ACEEAEF3EF}" sibTransId="{E0AB6CEA-5646-49C1-BDE0-7E3BA9F3E7AE}"/>
    <dgm:cxn modelId="{D6009217-A170-4013-855A-9F4648D7A6EF}" type="presOf" srcId="{EA9D8EA2-A36B-4FE7-8E94-75BC6D39E4E7}" destId="{6BD9FAE8-A11C-43CD-93AE-4D78B6D64365}" srcOrd="0" destOrd="0" presId="urn:microsoft.com/office/officeart/2018/2/layout/IconVerticalSolidList"/>
    <dgm:cxn modelId="{B7A3961C-B9FA-43DE-A0A9-64AEF5C8793D}" type="presOf" srcId="{F7567D54-A88A-408F-A849-EF26525D2284}" destId="{6DC11E75-7FC9-4AA2-B2C1-CF80EE0E14FA}" srcOrd="0" destOrd="0" presId="urn:microsoft.com/office/officeart/2018/2/layout/IconVerticalSolidList"/>
    <dgm:cxn modelId="{6FEF4E1D-72F7-489A-AD5E-A6AA7D08CD39}" type="presOf" srcId="{9CE0B4DA-EA86-425A-8890-5BE0E84368C0}" destId="{8B909F7E-C617-4D13-8BF8-5817AA1D6B0D}" srcOrd="0" destOrd="0" presId="urn:microsoft.com/office/officeart/2018/2/layout/IconVerticalSolidList"/>
    <dgm:cxn modelId="{B22E2271-96DD-4257-A0DF-16C23F0BA305}" srcId="{4CAF8705-526A-4F24-A8E0-0557E144C74D}" destId="{1C56606A-7C38-460E-BA33-3D795879A9E6}" srcOrd="5" destOrd="0" parTransId="{31EDE892-E036-43F0-A232-D4DF91D2ED99}" sibTransId="{C9980957-3A51-49FB-9B83-82A61880C362}"/>
    <dgm:cxn modelId="{C2010D7C-36D8-4740-BAAF-8270D60B8D14}" srcId="{4CAF8705-526A-4F24-A8E0-0557E144C74D}" destId="{FD923258-0470-4BB2-99E3-1FA10FEE0B42}" srcOrd="6" destOrd="0" parTransId="{5E1BBEDD-92D9-4775-B31B-6BFB4719BD8D}" sibTransId="{7399F203-6DAB-4490-8168-15952E6E44E2}"/>
    <dgm:cxn modelId="{BBFFA382-F7DB-4A70-8E86-10F3B5E1C80C}" type="presOf" srcId="{4CAF8705-526A-4F24-A8E0-0557E144C74D}" destId="{169C7B78-8FFA-4210-8C87-E71A0D624BD7}" srcOrd="0" destOrd="0" presId="urn:microsoft.com/office/officeart/2018/2/layout/IconVerticalSolidList"/>
    <dgm:cxn modelId="{D5890188-2A17-4693-9A73-8F07D0466DE7}" srcId="{4CAF8705-526A-4F24-A8E0-0557E144C74D}" destId="{723F0A9A-45C0-4B89-A2CE-31C0CDEBFCA4}" srcOrd="3" destOrd="0" parTransId="{0F33713D-264A-477D-9832-BA8BD70C5D2D}" sibTransId="{F9EA1EFF-ADD1-4C15-84D0-2D338DFE25AB}"/>
    <dgm:cxn modelId="{AD6DB5A1-5253-4F69-86AB-59920213B234}" srcId="{4CAF8705-526A-4F24-A8E0-0557E144C74D}" destId="{F7567D54-A88A-408F-A849-EF26525D2284}" srcOrd="2" destOrd="0" parTransId="{EA61F88C-6D2F-4059-BB5F-EEBD5247871B}" sibTransId="{871E318B-D63A-41B2-A49C-3FEED2BC3D22}"/>
    <dgm:cxn modelId="{B71692B4-1A9F-4C05-B48B-B55ACA10CBD2}" srcId="{4CAF8705-526A-4F24-A8E0-0557E144C74D}" destId="{9CE0B4DA-EA86-425A-8890-5BE0E84368C0}" srcOrd="1" destOrd="0" parTransId="{D65D477E-BE0D-4F3B-91D3-06B529679482}" sibTransId="{49F04DDD-26A2-49ED-96D0-EE62F4551D95}"/>
    <dgm:cxn modelId="{913150C5-7253-41C6-9262-EA4C3616D626}" type="presOf" srcId="{FD923258-0470-4BB2-99E3-1FA10FEE0B42}" destId="{1CFEA52A-359C-4E76-9A9F-A31C60B3892D}" srcOrd="0" destOrd="0" presId="urn:microsoft.com/office/officeart/2018/2/layout/IconVerticalSolidList"/>
    <dgm:cxn modelId="{DBA70AC6-9BBB-43C4-AEC6-B8B88E04BBE8}" type="presOf" srcId="{1C56606A-7C38-460E-BA33-3D795879A9E6}" destId="{5D363E51-320F-4F37-AA13-37574BA2BD15}" srcOrd="0" destOrd="0" presId="urn:microsoft.com/office/officeart/2018/2/layout/IconVerticalSolidList"/>
    <dgm:cxn modelId="{2C91C9D9-63FD-4DD7-AA04-748692C067CC}" type="presOf" srcId="{723F0A9A-45C0-4B89-A2CE-31C0CDEBFCA4}" destId="{822D6CF3-8338-4094-BC4B-98E19A234072}" srcOrd="0" destOrd="0" presId="urn:microsoft.com/office/officeart/2018/2/layout/IconVerticalSolidList"/>
    <dgm:cxn modelId="{6AEAE0DE-12BF-4D23-94C0-934287E413D2}" type="presOf" srcId="{BD7B0E95-C070-4367-9C48-D6633467F0FD}" destId="{79B1AE61-B128-4C0D-90D7-A2976165782F}" srcOrd="0" destOrd="0" presId="urn:microsoft.com/office/officeart/2018/2/layout/IconVerticalSolidList"/>
    <dgm:cxn modelId="{55C7DD22-4F21-47F9-8A23-6B7001AA5B7A}" type="presParOf" srcId="{169C7B78-8FFA-4210-8C87-E71A0D624BD7}" destId="{78182712-6626-499D-AE08-F79796175978}" srcOrd="0" destOrd="0" presId="urn:microsoft.com/office/officeart/2018/2/layout/IconVerticalSolidList"/>
    <dgm:cxn modelId="{8AE90DBB-1BA5-4994-8763-9E9E1C67D3AA}" type="presParOf" srcId="{78182712-6626-499D-AE08-F79796175978}" destId="{24B23F59-250A-42BD-8A75-DDA8137C1120}" srcOrd="0" destOrd="0" presId="urn:microsoft.com/office/officeart/2018/2/layout/IconVerticalSolidList"/>
    <dgm:cxn modelId="{9E03F987-5F37-4462-881A-6D3EF045E10B}" type="presParOf" srcId="{78182712-6626-499D-AE08-F79796175978}" destId="{2B8CF34C-6409-434B-833B-DA2FC6DBCB08}" srcOrd="1" destOrd="0" presId="urn:microsoft.com/office/officeart/2018/2/layout/IconVerticalSolidList"/>
    <dgm:cxn modelId="{29EB1842-5C37-4182-B383-3E4DAD729344}" type="presParOf" srcId="{78182712-6626-499D-AE08-F79796175978}" destId="{B8F19242-CAD6-4FE3-BA15-4064E27ECC29}" srcOrd="2" destOrd="0" presId="urn:microsoft.com/office/officeart/2018/2/layout/IconVerticalSolidList"/>
    <dgm:cxn modelId="{AE197326-2E51-4288-8720-610B623ECF41}" type="presParOf" srcId="{78182712-6626-499D-AE08-F79796175978}" destId="{79B1AE61-B128-4C0D-90D7-A2976165782F}" srcOrd="3" destOrd="0" presId="urn:microsoft.com/office/officeart/2018/2/layout/IconVerticalSolidList"/>
    <dgm:cxn modelId="{521D3A14-7F6D-401A-9BC4-92BC73D9EDEF}" type="presParOf" srcId="{169C7B78-8FFA-4210-8C87-E71A0D624BD7}" destId="{6439B3EB-59E0-41A6-A8A1-83C313B14BBA}" srcOrd="1" destOrd="0" presId="urn:microsoft.com/office/officeart/2018/2/layout/IconVerticalSolidList"/>
    <dgm:cxn modelId="{CFE611A1-1BDF-4F33-BF16-E497D3E4D18E}" type="presParOf" srcId="{169C7B78-8FFA-4210-8C87-E71A0D624BD7}" destId="{6865D790-0C64-49D8-8551-695F205D8036}" srcOrd="2" destOrd="0" presId="urn:microsoft.com/office/officeart/2018/2/layout/IconVerticalSolidList"/>
    <dgm:cxn modelId="{8D28C183-7C45-4B0E-9D12-7AB90FE2F5D1}" type="presParOf" srcId="{6865D790-0C64-49D8-8551-695F205D8036}" destId="{3546EF2D-3D08-42F1-9A17-880322B89E78}" srcOrd="0" destOrd="0" presId="urn:microsoft.com/office/officeart/2018/2/layout/IconVerticalSolidList"/>
    <dgm:cxn modelId="{C673ABC3-6DF3-4FC9-9131-6281E51A855C}" type="presParOf" srcId="{6865D790-0C64-49D8-8551-695F205D8036}" destId="{EC917EBE-3AE2-46C8-9F8E-A3392A3F5926}" srcOrd="1" destOrd="0" presId="urn:microsoft.com/office/officeart/2018/2/layout/IconVerticalSolidList"/>
    <dgm:cxn modelId="{FDD6DF29-6488-4B9A-862C-6E95FF8AE35E}" type="presParOf" srcId="{6865D790-0C64-49D8-8551-695F205D8036}" destId="{A0B88B08-D090-4051-AE5A-551A88114A46}" srcOrd="2" destOrd="0" presId="urn:microsoft.com/office/officeart/2018/2/layout/IconVerticalSolidList"/>
    <dgm:cxn modelId="{947D42D0-B573-4517-A795-D85E230A0305}" type="presParOf" srcId="{6865D790-0C64-49D8-8551-695F205D8036}" destId="{8B909F7E-C617-4D13-8BF8-5817AA1D6B0D}" srcOrd="3" destOrd="0" presId="urn:microsoft.com/office/officeart/2018/2/layout/IconVerticalSolidList"/>
    <dgm:cxn modelId="{53D2B76E-F96F-436B-BA92-44520A26B9EF}" type="presParOf" srcId="{169C7B78-8FFA-4210-8C87-E71A0D624BD7}" destId="{D2BA362E-71AB-4AC1-95CF-D0B822A121C7}" srcOrd="3" destOrd="0" presId="urn:microsoft.com/office/officeart/2018/2/layout/IconVerticalSolidList"/>
    <dgm:cxn modelId="{5CA12F4A-B448-480F-8690-C8E179F60BEA}" type="presParOf" srcId="{169C7B78-8FFA-4210-8C87-E71A0D624BD7}" destId="{03204E6B-D361-469D-BD1B-CA3DF815F631}" srcOrd="4" destOrd="0" presId="urn:microsoft.com/office/officeart/2018/2/layout/IconVerticalSolidList"/>
    <dgm:cxn modelId="{D8C05406-237D-4349-A0CD-F600B50660BA}" type="presParOf" srcId="{03204E6B-D361-469D-BD1B-CA3DF815F631}" destId="{22EC5644-1047-43C6-A23B-8D3F40281F5A}" srcOrd="0" destOrd="0" presId="urn:microsoft.com/office/officeart/2018/2/layout/IconVerticalSolidList"/>
    <dgm:cxn modelId="{2D6EB198-68B9-4050-9EAF-5C87F94AE812}" type="presParOf" srcId="{03204E6B-D361-469D-BD1B-CA3DF815F631}" destId="{EAB027E5-2988-4220-9BCC-B6C0D9B47DED}" srcOrd="1" destOrd="0" presId="urn:microsoft.com/office/officeart/2018/2/layout/IconVerticalSolidList"/>
    <dgm:cxn modelId="{E2997FBC-873E-4D30-9713-FF4C87EA0DA3}" type="presParOf" srcId="{03204E6B-D361-469D-BD1B-CA3DF815F631}" destId="{0F771A75-8E58-4C99-B1D3-923A0278A8BE}" srcOrd="2" destOrd="0" presId="urn:microsoft.com/office/officeart/2018/2/layout/IconVerticalSolidList"/>
    <dgm:cxn modelId="{0C7CA278-C246-4EB9-AAB1-EF63C21802D9}" type="presParOf" srcId="{03204E6B-D361-469D-BD1B-CA3DF815F631}" destId="{6DC11E75-7FC9-4AA2-B2C1-CF80EE0E14FA}" srcOrd="3" destOrd="0" presId="urn:microsoft.com/office/officeart/2018/2/layout/IconVerticalSolidList"/>
    <dgm:cxn modelId="{ED4D72CF-227A-4FA9-A82D-AD02D84B2B67}" type="presParOf" srcId="{169C7B78-8FFA-4210-8C87-E71A0D624BD7}" destId="{E6F9366B-E594-4B28-A84D-E7D3FF720B38}" srcOrd="5" destOrd="0" presId="urn:microsoft.com/office/officeart/2018/2/layout/IconVerticalSolidList"/>
    <dgm:cxn modelId="{1912D330-5CD2-4AEB-A5CA-5230028E0AFE}" type="presParOf" srcId="{169C7B78-8FFA-4210-8C87-E71A0D624BD7}" destId="{57ADC213-FD28-4003-BCCB-4556D73E04BC}" srcOrd="6" destOrd="0" presId="urn:microsoft.com/office/officeart/2018/2/layout/IconVerticalSolidList"/>
    <dgm:cxn modelId="{617D65D0-5A1D-4C67-9904-30DF6C6A4656}" type="presParOf" srcId="{57ADC213-FD28-4003-BCCB-4556D73E04BC}" destId="{D88DEA3A-67CA-4495-972E-1467BCE73588}" srcOrd="0" destOrd="0" presId="urn:microsoft.com/office/officeart/2018/2/layout/IconVerticalSolidList"/>
    <dgm:cxn modelId="{3A872A3A-A118-4115-A4AD-3054FCC439DC}" type="presParOf" srcId="{57ADC213-FD28-4003-BCCB-4556D73E04BC}" destId="{F9442570-2CEC-4BD0-AB89-621682610040}" srcOrd="1" destOrd="0" presId="urn:microsoft.com/office/officeart/2018/2/layout/IconVerticalSolidList"/>
    <dgm:cxn modelId="{C3D82210-BF25-467D-A73D-53907E333A68}" type="presParOf" srcId="{57ADC213-FD28-4003-BCCB-4556D73E04BC}" destId="{66870604-EAE2-40F6-90D8-C79ACD2F8887}" srcOrd="2" destOrd="0" presId="urn:microsoft.com/office/officeart/2018/2/layout/IconVerticalSolidList"/>
    <dgm:cxn modelId="{F93D8C9C-F4C5-470D-8FAD-1C753615F20B}" type="presParOf" srcId="{57ADC213-FD28-4003-BCCB-4556D73E04BC}" destId="{822D6CF3-8338-4094-BC4B-98E19A234072}" srcOrd="3" destOrd="0" presId="urn:microsoft.com/office/officeart/2018/2/layout/IconVerticalSolidList"/>
    <dgm:cxn modelId="{F34AB4F4-A049-40F5-9E9F-B2B965D46EFF}" type="presParOf" srcId="{169C7B78-8FFA-4210-8C87-E71A0D624BD7}" destId="{B6D40EA0-63DC-4E13-A7D3-FCD8F61450EF}" srcOrd="7" destOrd="0" presId="urn:microsoft.com/office/officeart/2018/2/layout/IconVerticalSolidList"/>
    <dgm:cxn modelId="{702EE885-6BBC-416F-B7CD-04D69EB78F22}" type="presParOf" srcId="{169C7B78-8FFA-4210-8C87-E71A0D624BD7}" destId="{9FD37CC2-D0A4-445C-89F5-30F799C8DCF7}" srcOrd="8" destOrd="0" presId="urn:microsoft.com/office/officeart/2018/2/layout/IconVerticalSolidList"/>
    <dgm:cxn modelId="{D7C293D9-F247-4890-82A2-25DAC01DED54}" type="presParOf" srcId="{9FD37CC2-D0A4-445C-89F5-30F799C8DCF7}" destId="{674BAF13-93C1-46F2-AAED-122FDC0B8168}" srcOrd="0" destOrd="0" presId="urn:microsoft.com/office/officeart/2018/2/layout/IconVerticalSolidList"/>
    <dgm:cxn modelId="{6EF15F34-192A-42AA-88CA-F5DF74BBE90B}" type="presParOf" srcId="{9FD37CC2-D0A4-445C-89F5-30F799C8DCF7}" destId="{07D26083-0E40-4CDE-AEAF-9E03A901CB88}" srcOrd="1" destOrd="0" presId="urn:microsoft.com/office/officeart/2018/2/layout/IconVerticalSolidList"/>
    <dgm:cxn modelId="{73D09253-4332-4585-8BFE-8A2332D7A523}" type="presParOf" srcId="{9FD37CC2-D0A4-445C-89F5-30F799C8DCF7}" destId="{A97BEA13-9A63-4CBB-8CCF-4B74D78F7FCE}" srcOrd="2" destOrd="0" presId="urn:microsoft.com/office/officeart/2018/2/layout/IconVerticalSolidList"/>
    <dgm:cxn modelId="{6B40A8CF-BD40-41A4-AC85-04A934E23CC4}" type="presParOf" srcId="{9FD37CC2-D0A4-445C-89F5-30F799C8DCF7}" destId="{6BD9FAE8-A11C-43CD-93AE-4D78B6D64365}" srcOrd="3" destOrd="0" presId="urn:microsoft.com/office/officeart/2018/2/layout/IconVerticalSolidList"/>
    <dgm:cxn modelId="{B82C43EE-BB62-4654-BBE5-D4418E1B2A18}" type="presParOf" srcId="{169C7B78-8FFA-4210-8C87-E71A0D624BD7}" destId="{590D5256-0B60-4B86-8025-F78A200FD055}" srcOrd="9" destOrd="0" presId="urn:microsoft.com/office/officeart/2018/2/layout/IconVerticalSolidList"/>
    <dgm:cxn modelId="{646A594B-C743-43EE-85E0-84EDFE34D492}" type="presParOf" srcId="{169C7B78-8FFA-4210-8C87-E71A0D624BD7}" destId="{B43B0ADD-5DF1-4D4F-A71A-7D2A35548F45}" srcOrd="10" destOrd="0" presId="urn:microsoft.com/office/officeart/2018/2/layout/IconVerticalSolidList"/>
    <dgm:cxn modelId="{7B93F5EF-2008-4A99-BB89-3C1A764A6D75}" type="presParOf" srcId="{B43B0ADD-5DF1-4D4F-A71A-7D2A35548F45}" destId="{E04E2C0A-8AC8-47CB-9075-31B776EB9732}" srcOrd="0" destOrd="0" presId="urn:microsoft.com/office/officeart/2018/2/layout/IconVerticalSolidList"/>
    <dgm:cxn modelId="{7D4F8D5B-D851-4421-8854-DC4B0F606D57}" type="presParOf" srcId="{B43B0ADD-5DF1-4D4F-A71A-7D2A35548F45}" destId="{7463232D-7A76-43B9-855D-6302672921D5}" srcOrd="1" destOrd="0" presId="urn:microsoft.com/office/officeart/2018/2/layout/IconVerticalSolidList"/>
    <dgm:cxn modelId="{32BB59CA-6519-4DDD-BB04-9A0212B262CF}" type="presParOf" srcId="{B43B0ADD-5DF1-4D4F-A71A-7D2A35548F45}" destId="{EF4A8EF4-7D21-48DF-8269-39BF092A79BE}" srcOrd="2" destOrd="0" presId="urn:microsoft.com/office/officeart/2018/2/layout/IconVerticalSolidList"/>
    <dgm:cxn modelId="{98881481-1E7D-470D-9B00-27BCE3DD79ED}" type="presParOf" srcId="{B43B0ADD-5DF1-4D4F-A71A-7D2A35548F45}" destId="{5D363E51-320F-4F37-AA13-37574BA2BD15}" srcOrd="3" destOrd="0" presId="urn:microsoft.com/office/officeart/2018/2/layout/IconVerticalSolidList"/>
    <dgm:cxn modelId="{8BFD2B7A-4281-4BD2-A1EE-328BBFB0EE3C}" type="presParOf" srcId="{169C7B78-8FFA-4210-8C87-E71A0D624BD7}" destId="{56F58E81-C7CE-43C8-A5F5-94BC47C877A6}" srcOrd="11" destOrd="0" presId="urn:microsoft.com/office/officeart/2018/2/layout/IconVerticalSolidList"/>
    <dgm:cxn modelId="{0EA96B31-FEDA-4A6D-ABC7-F60A8BAFF0E7}" type="presParOf" srcId="{169C7B78-8FFA-4210-8C87-E71A0D624BD7}" destId="{BF834B39-8DCA-4B51-B5B3-36B04CA8A7FA}" srcOrd="12" destOrd="0" presId="urn:microsoft.com/office/officeart/2018/2/layout/IconVerticalSolidList"/>
    <dgm:cxn modelId="{4E8CF73D-99AC-4378-AEB8-67325AA8BC8B}" type="presParOf" srcId="{BF834B39-8DCA-4B51-B5B3-36B04CA8A7FA}" destId="{9BF9F1BC-CAED-4E06-9A93-3B9EF0325DC5}" srcOrd="0" destOrd="0" presId="urn:microsoft.com/office/officeart/2018/2/layout/IconVerticalSolidList"/>
    <dgm:cxn modelId="{4F67B534-C7E5-49BA-9314-A832A7A3D128}" type="presParOf" srcId="{BF834B39-8DCA-4B51-B5B3-36B04CA8A7FA}" destId="{58A749D0-5B67-439B-A97C-D86031025E8A}" srcOrd="1" destOrd="0" presId="urn:microsoft.com/office/officeart/2018/2/layout/IconVerticalSolidList"/>
    <dgm:cxn modelId="{209126F5-6D09-4892-8660-E0BC627A85F4}" type="presParOf" srcId="{BF834B39-8DCA-4B51-B5B3-36B04CA8A7FA}" destId="{13712E37-B2A8-440D-B917-3D4908F460FF}" srcOrd="2" destOrd="0" presId="urn:microsoft.com/office/officeart/2018/2/layout/IconVerticalSolidList"/>
    <dgm:cxn modelId="{826051F6-4DB9-49F7-A927-40E7A800F7C4}" type="presParOf" srcId="{BF834B39-8DCA-4B51-B5B3-36B04CA8A7FA}" destId="{1CFEA52A-359C-4E76-9A9F-A31C60B3892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9A1BA2-DF2E-4D62-98DD-E9C63A12ED83}">
      <dsp:nvSpPr>
        <dsp:cNvPr id="0" name=""/>
        <dsp:cNvSpPr/>
      </dsp:nvSpPr>
      <dsp:spPr>
        <a:xfrm>
          <a:off x="1006977" y="865152"/>
          <a:ext cx="1466744" cy="14667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AE011E-DEF0-4999-831B-9E37A0A60A18}">
      <dsp:nvSpPr>
        <dsp:cNvPr id="0" name=""/>
        <dsp:cNvSpPr/>
      </dsp:nvSpPr>
      <dsp:spPr>
        <a:xfrm>
          <a:off x="110634" y="2741843"/>
          <a:ext cx="3259432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Email from </a:t>
          </a:r>
          <a:r>
            <a:rPr lang="en-GB" sz="2000" kern="1200" dirty="0">
              <a:hlinkClick xmlns:r="http://schemas.openxmlformats.org/officeDocument/2006/relationships" r:id="rId3"/>
            </a:rPr>
            <a:t>improvementcymruld@wales.nhs.uk</a:t>
          </a:r>
          <a:endParaRPr lang="en-US" sz="2000" kern="1200" dirty="0"/>
        </a:p>
      </dsp:txBody>
      <dsp:txXfrm>
        <a:off x="110634" y="2741843"/>
        <a:ext cx="3259432" cy="855000"/>
      </dsp:txXfrm>
    </dsp:sp>
    <dsp:sp modelId="{794032D3-DDE9-4FA7-BA41-AC9A85EF240B}">
      <dsp:nvSpPr>
        <dsp:cNvPr id="0" name=""/>
        <dsp:cNvSpPr/>
      </dsp:nvSpPr>
      <dsp:spPr>
        <a:xfrm>
          <a:off x="8259239" y="0"/>
          <a:ext cx="1466744" cy="1466744"/>
        </a:xfrm>
        <a:prstGeom prst="rect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C7564F-6D00-4337-8A4C-035B36BB89EA}">
      <dsp:nvSpPr>
        <dsp:cNvPr id="0" name=""/>
        <dsp:cNvSpPr/>
      </dsp:nvSpPr>
      <dsp:spPr>
        <a:xfrm>
          <a:off x="3940466" y="2741843"/>
          <a:ext cx="3259432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Invite to join a group</a:t>
          </a:r>
          <a:endParaRPr lang="en-US" sz="2700" kern="1200"/>
        </a:p>
      </dsp:txBody>
      <dsp:txXfrm>
        <a:off x="3940466" y="2741843"/>
        <a:ext cx="3259432" cy="855000"/>
      </dsp:txXfrm>
    </dsp:sp>
    <dsp:sp modelId="{9E7B6744-31D3-415E-8346-117418F453D2}">
      <dsp:nvSpPr>
        <dsp:cNvPr id="0" name=""/>
        <dsp:cNvSpPr/>
      </dsp:nvSpPr>
      <dsp:spPr>
        <a:xfrm>
          <a:off x="8666643" y="865152"/>
          <a:ext cx="1466744" cy="146674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C48802-641B-40AB-8892-739C0C47C938}">
      <dsp:nvSpPr>
        <dsp:cNvPr id="0" name=""/>
        <dsp:cNvSpPr/>
      </dsp:nvSpPr>
      <dsp:spPr>
        <a:xfrm>
          <a:off x="7770299" y="2741843"/>
          <a:ext cx="3259432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Receive calendar invite for virtual meeting</a:t>
          </a:r>
          <a:endParaRPr lang="en-US" sz="2700" kern="1200" dirty="0"/>
        </a:p>
      </dsp:txBody>
      <dsp:txXfrm>
        <a:off x="7770299" y="2741843"/>
        <a:ext cx="3259432" cy="855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23F59-250A-42BD-8A75-DDA8137C1120}">
      <dsp:nvSpPr>
        <dsp:cNvPr id="0" name=""/>
        <dsp:cNvSpPr/>
      </dsp:nvSpPr>
      <dsp:spPr>
        <a:xfrm>
          <a:off x="0" y="291"/>
          <a:ext cx="9783763" cy="4018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8CF34C-6409-434B-833B-DA2FC6DBCB08}">
      <dsp:nvSpPr>
        <dsp:cNvPr id="0" name=""/>
        <dsp:cNvSpPr/>
      </dsp:nvSpPr>
      <dsp:spPr>
        <a:xfrm>
          <a:off x="121555" y="90705"/>
          <a:ext cx="221010" cy="2210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B1AE61-B128-4C0D-90D7-A2976165782F}">
      <dsp:nvSpPr>
        <dsp:cNvPr id="0" name=""/>
        <dsp:cNvSpPr/>
      </dsp:nvSpPr>
      <dsp:spPr>
        <a:xfrm>
          <a:off x="464122" y="291"/>
          <a:ext cx="9319640" cy="401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28" tIns="42528" rIns="42528" bIns="42528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Leadership &amp; Governance</a:t>
          </a:r>
          <a:endParaRPr lang="en-US" sz="1800" kern="1200" dirty="0"/>
        </a:p>
      </dsp:txBody>
      <dsp:txXfrm>
        <a:off x="464122" y="291"/>
        <a:ext cx="9319640" cy="401837"/>
      </dsp:txXfrm>
    </dsp:sp>
    <dsp:sp modelId="{3546EF2D-3D08-42F1-9A17-880322B89E78}">
      <dsp:nvSpPr>
        <dsp:cNvPr id="0" name=""/>
        <dsp:cNvSpPr/>
      </dsp:nvSpPr>
      <dsp:spPr>
        <a:xfrm>
          <a:off x="0" y="502589"/>
          <a:ext cx="9783763" cy="4018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917EBE-3AE2-46C8-9F8E-A3392A3F5926}">
      <dsp:nvSpPr>
        <dsp:cNvPr id="0" name=""/>
        <dsp:cNvSpPr/>
      </dsp:nvSpPr>
      <dsp:spPr>
        <a:xfrm>
          <a:off x="121555" y="593002"/>
          <a:ext cx="221010" cy="2210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909F7E-C617-4D13-8BF8-5817AA1D6B0D}">
      <dsp:nvSpPr>
        <dsp:cNvPr id="0" name=""/>
        <dsp:cNvSpPr/>
      </dsp:nvSpPr>
      <dsp:spPr>
        <a:xfrm>
          <a:off x="464122" y="502589"/>
          <a:ext cx="9319640" cy="401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28" tIns="42528" rIns="42528" bIns="42528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Strategic Planning</a:t>
          </a:r>
          <a:endParaRPr lang="en-US" sz="1800" kern="1200"/>
        </a:p>
      </dsp:txBody>
      <dsp:txXfrm>
        <a:off x="464122" y="502589"/>
        <a:ext cx="9319640" cy="401837"/>
      </dsp:txXfrm>
    </dsp:sp>
    <dsp:sp modelId="{22EC5644-1047-43C6-A23B-8D3F40281F5A}">
      <dsp:nvSpPr>
        <dsp:cNvPr id="0" name=""/>
        <dsp:cNvSpPr/>
      </dsp:nvSpPr>
      <dsp:spPr>
        <a:xfrm>
          <a:off x="0" y="1004886"/>
          <a:ext cx="9783763" cy="40183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B027E5-2988-4220-9BCC-B6C0D9B47DED}">
      <dsp:nvSpPr>
        <dsp:cNvPr id="0" name=""/>
        <dsp:cNvSpPr/>
      </dsp:nvSpPr>
      <dsp:spPr>
        <a:xfrm>
          <a:off x="121555" y="1095299"/>
          <a:ext cx="221010" cy="2210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C11E75-7FC9-4AA2-B2C1-CF80EE0E14FA}">
      <dsp:nvSpPr>
        <dsp:cNvPr id="0" name=""/>
        <dsp:cNvSpPr/>
      </dsp:nvSpPr>
      <dsp:spPr>
        <a:xfrm>
          <a:off x="464122" y="1004886"/>
          <a:ext cx="9319640" cy="401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28" tIns="42528" rIns="42528" bIns="42528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Coordination and Facilitation</a:t>
          </a:r>
          <a:endParaRPr lang="en-US" sz="1800" kern="1200"/>
        </a:p>
      </dsp:txBody>
      <dsp:txXfrm>
        <a:off x="464122" y="1004886"/>
        <a:ext cx="9319640" cy="401837"/>
      </dsp:txXfrm>
    </dsp:sp>
    <dsp:sp modelId="{D88DEA3A-67CA-4495-972E-1467BCE73588}">
      <dsp:nvSpPr>
        <dsp:cNvPr id="0" name=""/>
        <dsp:cNvSpPr/>
      </dsp:nvSpPr>
      <dsp:spPr>
        <a:xfrm>
          <a:off x="0" y="1507183"/>
          <a:ext cx="9783763" cy="4018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442570-2CEC-4BD0-AB89-621682610040}">
      <dsp:nvSpPr>
        <dsp:cNvPr id="0" name=""/>
        <dsp:cNvSpPr/>
      </dsp:nvSpPr>
      <dsp:spPr>
        <a:xfrm>
          <a:off x="121555" y="1597597"/>
          <a:ext cx="221010" cy="22101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2D6CF3-8338-4094-BC4B-98E19A234072}">
      <dsp:nvSpPr>
        <dsp:cNvPr id="0" name=""/>
        <dsp:cNvSpPr/>
      </dsp:nvSpPr>
      <dsp:spPr>
        <a:xfrm>
          <a:off x="464122" y="1507183"/>
          <a:ext cx="9319640" cy="401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28" tIns="42528" rIns="42528" bIns="42528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Member Engagement and Support</a:t>
          </a:r>
          <a:endParaRPr lang="en-US" sz="1800" kern="1200"/>
        </a:p>
      </dsp:txBody>
      <dsp:txXfrm>
        <a:off x="464122" y="1507183"/>
        <a:ext cx="9319640" cy="401837"/>
      </dsp:txXfrm>
    </dsp:sp>
    <dsp:sp modelId="{674BAF13-93C1-46F2-AAED-122FDC0B8168}">
      <dsp:nvSpPr>
        <dsp:cNvPr id="0" name=""/>
        <dsp:cNvSpPr/>
      </dsp:nvSpPr>
      <dsp:spPr>
        <a:xfrm>
          <a:off x="0" y="2009480"/>
          <a:ext cx="9783763" cy="40183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D26083-0E40-4CDE-AEAF-9E03A901CB88}">
      <dsp:nvSpPr>
        <dsp:cNvPr id="0" name=""/>
        <dsp:cNvSpPr/>
      </dsp:nvSpPr>
      <dsp:spPr>
        <a:xfrm>
          <a:off x="121555" y="2099894"/>
          <a:ext cx="221010" cy="22101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D9FAE8-A11C-43CD-93AE-4D78B6D64365}">
      <dsp:nvSpPr>
        <dsp:cNvPr id="0" name=""/>
        <dsp:cNvSpPr/>
      </dsp:nvSpPr>
      <dsp:spPr>
        <a:xfrm>
          <a:off x="464122" y="2009480"/>
          <a:ext cx="9319640" cy="401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28" tIns="42528" rIns="42528" bIns="42528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Resource Management</a:t>
          </a:r>
          <a:endParaRPr lang="en-US" sz="1800" kern="1200"/>
        </a:p>
      </dsp:txBody>
      <dsp:txXfrm>
        <a:off x="464122" y="2009480"/>
        <a:ext cx="9319640" cy="401837"/>
      </dsp:txXfrm>
    </dsp:sp>
    <dsp:sp modelId="{E04E2C0A-8AC8-47CB-9075-31B776EB9732}">
      <dsp:nvSpPr>
        <dsp:cNvPr id="0" name=""/>
        <dsp:cNvSpPr/>
      </dsp:nvSpPr>
      <dsp:spPr>
        <a:xfrm>
          <a:off x="0" y="2511778"/>
          <a:ext cx="9783763" cy="4018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63232D-7A76-43B9-855D-6302672921D5}">
      <dsp:nvSpPr>
        <dsp:cNvPr id="0" name=""/>
        <dsp:cNvSpPr/>
      </dsp:nvSpPr>
      <dsp:spPr>
        <a:xfrm>
          <a:off x="121555" y="2602191"/>
          <a:ext cx="221010" cy="22101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363E51-320F-4F37-AA13-37574BA2BD15}">
      <dsp:nvSpPr>
        <dsp:cNvPr id="0" name=""/>
        <dsp:cNvSpPr/>
      </dsp:nvSpPr>
      <dsp:spPr>
        <a:xfrm>
          <a:off x="464122" y="2511778"/>
          <a:ext cx="9319640" cy="401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28" tIns="42528" rIns="42528" bIns="42528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Monitoring and Evaluation</a:t>
          </a:r>
          <a:endParaRPr lang="en-US" sz="1800" kern="1200"/>
        </a:p>
      </dsp:txBody>
      <dsp:txXfrm>
        <a:off x="464122" y="2511778"/>
        <a:ext cx="9319640" cy="401837"/>
      </dsp:txXfrm>
    </dsp:sp>
    <dsp:sp modelId="{9BF9F1BC-CAED-4E06-9A93-3B9EF0325DC5}">
      <dsp:nvSpPr>
        <dsp:cNvPr id="0" name=""/>
        <dsp:cNvSpPr/>
      </dsp:nvSpPr>
      <dsp:spPr>
        <a:xfrm>
          <a:off x="0" y="3014075"/>
          <a:ext cx="9783763" cy="4018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A749D0-5B67-439B-A97C-D86031025E8A}">
      <dsp:nvSpPr>
        <dsp:cNvPr id="0" name=""/>
        <dsp:cNvSpPr/>
      </dsp:nvSpPr>
      <dsp:spPr>
        <a:xfrm>
          <a:off x="121555" y="3104488"/>
          <a:ext cx="221010" cy="221010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FEA52A-359C-4E76-9A9F-A31C60B3892D}">
      <dsp:nvSpPr>
        <dsp:cNvPr id="0" name=""/>
        <dsp:cNvSpPr/>
      </dsp:nvSpPr>
      <dsp:spPr>
        <a:xfrm>
          <a:off x="464122" y="3014075"/>
          <a:ext cx="9319640" cy="401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28" tIns="42528" rIns="42528" bIns="42528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Advocacy and Representation</a:t>
          </a:r>
          <a:endParaRPr lang="en-US" sz="1800" kern="1200"/>
        </a:p>
      </dsp:txBody>
      <dsp:txXfrm>
        <a:off x="464122" y="3014075"/>
        <a:ext cx="9319640" cy="401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721BE-0E82-4342-9A96-8081C7413A25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928F5B-5EBD-49B0-A9B4-6F494C583F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581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928F5B-5EBD-49B0-A9B4-6F494C583FC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343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427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75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49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07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622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386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016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34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02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602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074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F3999003-F3EF-4DF1-83FE-A1019CE02990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9080F656-A93C-48ED-9BF1-5C4E2FECA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4812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18" Type="http://schemas.openxmlformats.org/officeDocument/2006/relationships/image" Target="../media/image2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12" Type="http://schemas.openxmlformats.org/officeDocument/2006/relationships/image" Target="../media/image21.png"/><Relationship Id="rId17" Type="http://schemas.openxmlformats.org/officeDocument/2006/relationships/image" Target="../media/image26.sv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5" Type="http://schemas.openxmlformats.org/officeDocument/2006/relationships/image" Target="../media/image24.svg"/><Relationship Id="rId10" Type="http://schemas.openxmlformats.org/officeDocument/2006/relationships/image" Target="../media/image19.png"/><Relationship Id="rId19" Type="http://schemas.openxmlformats.org/officeDocument/2006/relationships/image" Target="../media/image28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Relationship Id="rId1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216" y="2150866"/>
            <a:ext cx="11471565" cy="1739347"/>
          </a:xfrm>
        </p:spPr>
        <p:txBody>
          <a:bodyPr>
            <a:normAutofit/>
          </a:bodyPr>
          <a:lstStyle/>
          <a:p>
            <a:r>
              <a:rPr lang="en-GB" sz="4400" b="1" dirty="0"/>
              <a:t>All Wales Community of Practice</a:t>
            </a:r>
            <a:br>
              <a:rPr lang="en-GB" sz="4400" b="1" dirty="0"/>
            </a:br>
            <a:r>
              <a:rPr lang="en-GB" sz="4400" b="1" dirty="0"/>
              <a:t>for behaviours of Concern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4481" y="4882896"/>
            <a:ext cx="9144000" cy="1044994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GB" sz="6600" dirty="0"/>
              <a:t>Moving the CoP Forward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395" y="302441"/>
            <a:ext cx="7940676" cy="130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766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F1D8D3-4A5A-0631-195B-48EA6AD3F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028D9-B995-58AA-34CE-7C65932C6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b="1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Commitment and Accountability</a:t>
            </a:r>
            <a:endParaRPr lang="en-GB" sz="3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83E2EC-4214-2AFB-F4F9-81681BAD5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269427"/>
            <a:ext cx="9784080" cy="3875437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Members of the Steering Committee are expected to actively participate</a:t>
            </a:r>
            <a:endParaRPr lang="en-GB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will adhere to the values of the CoP, act with integrity, and prioritise the interests of the CoP and its members.</a:t>
            </a:r>
            <a:endParaRPr lang="en-GB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Steering Committee will be accountable to the wider CoP membership</a:t>
            </a:r>
            <a:endParaRPr lang="en-GB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 will be a maximum of four meetings per year, which will be held virtually and last no more than 60 minutes</a:t>
            </a:r>
            <a:endParaRPr lang="en-GB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001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10A406-06D0-939F-21CB-743FC8C92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3600" dirty="0"/>
              <a:t>Established Priorities</a:t>
            </a:r>
          </a:p>
          <a:p>
            <a:pPr lvl="1"/>
            <a:r>
              <a:rPr lang="en-GB" sz="2800" dirty="0"/>
              <a:t>Best Practice for Crisis Support and Risk Management</a:t>
            </a:r>
          </a:p>
          <a:p>
            <a:pPr lvl="1"/>
            <a:r>
              <a:rPr lang="en-GB" sz="2800" dirty="0"/>
              <a:t>Capturing Peoples Lived Experience</a:t>
            </a:r>
          </a:p>
          <a:p>
            <a:pPr lvl="1"/>
            <a:r>
              <a:rPr lang="en-GB" sz="2800" dirty="0"/>
              <a:t>Developing Positive Learning Cultures</a:t>
            </a:r>
          </a:p>
          <a:p>
            <a:endParaRPr lang="en-GB" sz="3600" dirty="0"/>
          </a:p>
          <a:p>
            <a:r>
              <a:rPr lang="en-GB" sz="3600" dirty="0"/>
              <a:t>Members only</a:t>
            </a:r>
          </a:p>
          <a:p>
            <a:r>
              <a:rPr lang="en-GB" sz="3600" dirty="0"/>
              <a:t>Virtual meeting – 60 minutes</a:t>
            </a:r>
          </a:p>
          <a:p>
            <a:r>
              <a:rPr lang="en-GB" sz="3600" dirty="0"/>
              <a:t>Output to LD Ministerial Advisory Group</a:t>
            </a:r>
          </a:p>
          <a:p>
            <a:endParaRPr lang="en-GB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CoP Working groups</a:t>
            </a:r>
          </a:p>
        </p:txBody>
      </p:sp>
      <p:pic>
        <p:nvPicPr>
          <p:cNvPr id="4" name="Graphic 3" descr="Group brainstorm outline">
            <a:extLst>
              <a:ext uri="{FF2B5EF4-FFF2-40B4-BE49-F238E27FC236}">
                <a16:creationId xmlns:a16="http://schemas.microsoft.com/office/drawing/2014/main" id="{BB643921-7C7D-C4B9-5E3E-DED04E21A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48056" y="3004457"/>
            <a:ext cx="2667001" cy="266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6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A51EA2-6F6E-63CF-0381-7A51404B9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2A5DF-3942-8DFB-AEC6-23C325B91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Best Practice for Crisis Support and Risk Management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AA5322-FBB7-E88D-B271-5B5F3F4D6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665730"/>
            <a:ext cx="9784080" cy="17094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200" dirty="0"/>
              <a:t>Develop a set of recommendations for best practices in supporting individuals whose behaviours are of concern during crisis situations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FC5E8F12-8C6B-44E6-764D-4713AAFEB2FE}"/>
              </a:ext>
            </a:extLst>
          </p:cNvPr>
          <p:cNvSpPr txBox="1">
            <a:spLocks/>
          </p:cNvSpPr>
          <p:nvPr/>
        </p:nvSpPr>
        <p:spPr>
          <a:xfrm>
            <a:off x="1380719" y="4695190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3200" dirty="0"/>
              <a:t>Date of first meeting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GB" sz="3200" b="1" dirty="0"/>
              <a:t>18</a:t>
            </a:r>
            <a:r>
              <a:rPr lang="en-GB" sz="3200" b="1" baseline="30000" dirty="0"/>
              <a:t>th</a:t>
            </a:r>
            <a:r>
              <a:rPr lang="en-GB" sz="3200" b="1" dirty="0"/>
              <a:t> February 3pm</a:t>
            </a:r>
          </a:p>
        </p:txBody>
      </p:sp>
    </p:spTree>
    <p:extLst>
      <p:ext uri="{BB962C8B-B14F-4D97-AF65-F5344CB8AC3E}">
        <p14:creationId xmlns:p14="http://schemas.microsoft.com/office/powerpoint/2010/main" val="2783520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83CAC2-B03E-A91B-6982-F276C9B8F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21E1B-567D-8DB0-2659-D6BE7D097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Developing Positive Learning Cultures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863CDC-EFDA-BB3E-9537-DF56C5BC7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665730"/>
            <a:ext cx="9784080" cy="17094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200" dirty="0"/>
              <a:t>Develop a set of recommendations for how organisations and care settings can develop positive learning cultures in support of people with behaviours of concern. 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59CF5D5C-5E32-F4E1-46C3-53BB320DFAE6}"/>
              </a:ext>
            </a:extLst>
          </p:cNvPr>
          <p:cNvSpPr txBox="1">
            <a:spLocks/>
          </p:cNvSpPr>
          <p:nvPr/>
        </p:nvSpPr>
        <p:spPr>
          <a:xfrm>
            <a:off x="1380719" y="4695190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3200" dirty="0"/>
              <a:t>Date of first meeting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GB" sz="3200" b="1" dirty="0"/>
              <a:t>19</a:t>
            </a:r>
            <a:r>
              <a:rPr lang="en-GB" sz="3200" b="1" baseline="30000" dirty="0"/>
              <a:t>th</a:t>
            </a:r>
            <a:r>
              <a:rPr lang="en-GB" sz="3200" b="1" dirty="0"/>
              <a:t> February 3pm</a:t>
            </a:r>
          </a:p>
        </p:txBody>
      </p:sp>
    </p:spTree>
    <p:extLst>
      <p:ext uri="{BB962C8B-B14F-4D97-AF65-F5344CB8AC3E}">
        <p14:creationId xmlns:p14="http://schemas.microsoft.com/office/powerpoint/2010/main" val="2416976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5826E2-749A-00E0-F7C7-1D853A504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E75B4-D87F-E8C1-E079-4082238DD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Better Capturing Peoples Lived Experience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DBD959-704B-0957-54EA-22C1D7E9B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665730"/>
            <a:ext cx="9784080" cy="17094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200" dirty="0"/>
              <a:t>Develop a set of recommendations for improving how care providers capturing people with behaviours of concern’s lived experience. 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C8565383-A4B1-4E5B-DAB8-60F4C10AD305}"/>
              </a:ext>
            </a:extLst>
          </p:cNvPr>
          <p:cNvSpPr txBox="1">
            <a:spLocks/>
          </p:cNvSpPr>
          <p:nvPr/>
        </p:nvSpPr>
        <p:spPr>
          <a:xfrm>
            <a:off x="1380719" y="4695190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GB" sz="3200" dirty="0"/>
              <a:t>Date of first meeting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GB" sz="3200" b="1" dirty="0"/>
              <a:t>20</a:t>
            </a:r>
            <a:r>
              <a:rPr lang="en-GB" sz="3200" b="1" baseline="30000" dirty="0"/>
              <a:t>th</a:t>
            </a:r>
            <a:r>
              <a:rPr lang="en-GB" sz="3200" b="1" dirty="0"/>
              <a:t> February 3pm</a:t>
            </a:r>
          </a:p>
        </p:txBody>
      </p:sp>
    </p:spTree>
    <p:extLst>
      <p:ext uri="{BB962C8B-B14F-4D97-AF65-F5344CB8AC3E}">
        <p14:creationId xmlns:p14="http://schemas.microsoft.com/office/powerpoint/2010/main" val="2622903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E628A51-17C4-8E46-80A7-14684F6D3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5A5F-73CA-FAD9-9A02-81041E813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>
            <a:normAutofit/>
          </a:bodyPr>
          <a:lstStyle/>
          <a:p>
            <a:r>
              <a:rPr lang="en-GB" b="1"/>
              <a:t>How to contribute</a:t>
            </a:r>
          </a:p>
        </p:txBody>
      </p:sp>
      <p:graphicFrame>
        <p:nvGraphicFramePr>
          <p:cNvPr id="15" name="Content Placeholder 5">
            <a:extLst>
              <a:ext uri="{FF2B5EF4-FFF2-40B4-BE49-F238E27FC236}">
                <a16:creationId xmlns:a16="http://schemas.microsoft.com/office/drawing/2014/main" id="{F1D694D9-114B-430C-282E-79D15FA815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0855514"/>
              </p:ext>
            </p:extLst>
          </p:nvPr>
        </p:nvGraphicFramePr>
        <p:xfrm>
          <a:off x="637977" y="2111828"/>
          <a:ext cx="11140366" cy="4461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Graphic 6" descr="Document with solid fill">
            <a:extLst>
              <a:ext uri="{FF2B5EF4-FFF2-40B4-BE49-F238E27FC236}">
                <a16:creationId xmlns:a16="http://schemas.microsoft.com/office/drawing/2014/main" id="{60510272-E92B-BC06-73B7-BB7CE36356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566385" y="3137953"/>
            <a:ext cx="1322080" cy="132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60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DB2469-9833-BAE3-4FB7-5AF51DFFD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B972422-B794-4FA8-BCC6-BAF6938A1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7D0F86-62BF-E166-6BB2-D8F782AD5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1325880"/>
            <a:ext cx="3089437" cy="4206240"/>
          </a:xfrm>
        </p:spPr>
        <p:txBody>
          <a:bodyPr>
            <a:normAutofit/>
          </a:bodyPr>
          <a:lstStyle/>
          <a:p>
            <a:pPr algn="r"/>
            <a:r>
              <a:rPr lang="en-GB" sz="3200" b="1" dirty="0">
                <a:solidFill>
                  <a:schemeClr val="tx2"/>
                </a:solidFill>
              </a:rPr>
              <a:t>Cop Steering Committee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DE9E2B-5611-49C8-862E-AD4D43A8AA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5668" cy="48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296EC4F-8732-481B-94CB-C98E4EF29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9935" y="1836869"/>
            <a:ext cx="0" cy="3184263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16A55A-CEF2-8AE7-B65D-E654280CC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668" y="1126067"/>
            <a:ext cx="7015674" cy="460586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chemeClr val="tx2"/>
                </a:solidFill>
              </a:rPr>
              <a:t>Proposal for approval by members</a:t>
            </a:r>
          </a:p>
          <a:p>
            <a:pPr marL="0" indent="0">
              <a:buNone/>
            </a:pPr>
            <a:endParaRPr lang="en-GB" sz="28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GB" sz="2800" dirty="0">
                <a:solidFill>
                  <a:schemeClr val="tx2"/>
                </a:solidFill>
              </a:rPr>
              <a:t>A Steering Committee serves as the leadership and coordination body of the Community of Practice (CoP) for Behaviours of Concern in Wales.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9C7155-1644-4C60-B0B5-32B1800D60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75400"/>
            <a:ext cx="12195668" cy="48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3354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E95C85-5295-4EEA-4342-CD8AD8A6B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55F05-95A6-3B2D-13ED-86F4BDE65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Cop Steering group</a:t>
            </a:r>
          </a:p>
        </p:txBody>
      </p:sp>
      <p:pic>
        <p:nvPicPr>
          <p:cNvPr id="7" name="Content Placeholder 6" descr="Group of people outline">
            <a:extLst>
              <a:ext uri="{FF2B5EF4-FFF2-40B4-BE49-F238E27FC236}">
                <a16:creationId xmlns:a16="http://schemas.microsoft.com/office/drawing/2014/main" id="{36BE103E-6E71-0CBA-9CE0-DE48354B27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3459" y="3163343"/>
            <a:ext cx="1991141" cy="1991141"/>
          </a:xfrm>
        </p:spPr>
      </p:pic>
      <p:pic>
        <p:nvPicPr>
          <p:cNvPr id="9" name="Graphic 8" descr="Online meeting outline">
            <a:extLst>
              <a:ext uri="{FF2B5EF4-FFF2-40B4-BE49-F238E27FC236}">
                <a16:creationId xmlns:a16="http://schemas.microsoft.com/office/drawing/2014/main" id="{FD1E7C29-AA0E-5D19-C629-CCA48B16BA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66662" y="3625522"/>
            <a:ext cx="1379058" cy="1379058"/>
          </a:xfrm>
          <a:prstGeom prst="rect">
            <a:avLst/>
          </a:prstGeom>
        </p:spPr>
      </p:pic>
      <p:pic>
        <p:nvPicPr>
          <p:cNvPr id="11" name="Graphic 10" descr="Office worker female outline">
            <a:extLst>
              <a:ext uri="{FF2B5EF4-FFF2-40B4-BE49-F238E27FC236}">
                <a16:creationId xmlns:a16="http://schemas.microsoft.com/office/drawing/2014/main" id="{A528672D-579B-A7D8-DF5E-8215B6767B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97782" y="4085117"/>
            <a:ext cx="914400" cy="914400"/>
          </a:xfrm>
          <a:prstGeom prst="rect">
            <a:avLst/>
          </a:prstGeom>
        </p:spPr>
      </p:pic>
      <p:sp>
        <p:nvSpPr>
          <p:cNvPr id="12" name="Arrow: Down 11">
            <a:extLst>
              <a:ext uri="{FF2B5EF4-FFF2-40B4-BE49-F238E27FC236}">
                <a16:creationId xmlns:a16="http://schemas.microsoft.com/office/drawing/2014/main" id="{28F35609-B9E7-C202-6518-C82FD3F8D699}"/>
              </a:ext>
            </a:extLst>
          </p:cNvPr>
          <p:cNvSpPr/>
          <p:nvPr/>
        </p:nvSpPr>
        <p:spPr>
          <a:xfrm rot="16200000">
            <a:off x="6260485" y="3517868"/>
            <a:ext cx="500514" cy="154838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ABE9DA8-F02E-E105-A642-D5E1F68B4DD9}"/>
              </a:ext>
            </a:extLst>
          </p:cNvPr>
          <p:cNvSpPr/>
          <p:nvPr/>
        </p:nvSpPr>
        <p:spPr>
          <a:xfrm rot="16200000">
            <a:off x="3154561" y="3521046"/>
            <a:ext cx="500514" cy="154202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73AEC0-4F29-B0B9-9DD0-E67CF61CA647}"/>
              </a:ext>
            </a:extLst>
          </p:cNvPr>
          <p:cNvSpPr txBox="1"/>
          <p:nvPr/>
        </p:nvSpPr>
        <p:spPr>
          <a:xfrm>
            <a:off x="741789" y="5284849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Members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70D32E-703C-695E-F9A7-D6ECD3F70708}"/>
              </a:ext>
            </a:extLst>
          </p:cNvPr>
          <p:cNvSpPr txBox="1"/>
          <p:nvPr/>
        </p:nvSpPr>
        <p:spPr>
          <a:xfrm>
            <a:off x="3977963" y="5122956"/>
            <a:ext cx="1913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Steering Committee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3A5B8B-9508-346A-494C-33E49CD52935}"/>
              </a:ext>
            </a:extLst>
          </p:cNvPr>
          <p:cNvSpPr txBox="1"/>
          <p:nvPr/>
        </p:nvSpPr>
        <p:spPr>
          <a:xfrm>
            <a:off x="7355230" y="5105913"/>
            <a:ext cx="1913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Quality, Safety &amp; Improvement</a:t>
            </a:r>
          </a:p>
          <a:p>
            <a:pPr algn="ctr"/>
            <a:r>
              <a:rPr lang="en-GB" dirty="0"/>
              <a:t>Team</a:t>
            </a:r>
          </a:p>
        </p:txBody>
      </p:sp>
      <p:pic>
        <p:nvPicPr>
          <p:cNvPr id="18" name="Graphic 17" descr="Remote learning language outline">
            <a:extLst>
              <a:ext uri="{FF2B5EF4-FFF2-40B4-BE49-F238E27FC236}">
                <a16:creationId xmlns:a16="http://schemas.microsoft.com/office/drawing/2014/main" id="{FEA73CEA-752B-02E6-C858-2494F49149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535594" y="1977795"/>
            <a:ext cx="1106578" cy="1106578"/>
          </a:xfrm>
          <a:prstGeom prst="rect">
            <a:avLst/>
          </a:prstGeom>
        </p:spPr>
      </p:pic>
      <p:pic>
        <p:nvPicPr>
          <p:cNvPr id="20" name="Graphic 19" descr="Modern architecture outline">
            <a:extLst>
              <a:ext uri="{FF2B5EF4-FFF2-40B4-BE49-F238E27FC236}">
                <a16:creationId xmlns:a16="http://schemas.microsoft.com/office/drawing/2014/main" id="{1660F614-8511-5F2E-76FB-9C36115E304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583848" y="4090180"/>
            <a:ext cx="914400" cy="914400"/>
          </a:xfrm>
          <a:prstGeom prst="rect">
            <a:avLst/>
          </a:prstGeom>
        </p:spPr>
      </p:pic>
      <p:pic>
        <p:nvPicPr>
          <p:cNvPr id="24" name="Graphic 23" descr="Circus Tent outline">
            <a:extLst>
              <a:ext uri="{FF2B5EF4-FFF2-40B4-BE49-F238E27FC236}">
                <a16:creationId xmlns:a16="http://schemas.microsoft.com/office/drawing/2014/main" id="{E6EC3483-8DB1-2846-66A7-F62D294295D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470972" y="3383772"/>
            <a:ext cx="1620808" cy="1620808"/>
          </a:xfrm>
          <a:prstGeom prst="rect">
            <a:avLst/>
          </a:prstGeom>
        </p:spPr>
      </p:pic>
      <p:pic>
        <p:nvPicPr>
          <p:cNvPr id="26" name="Graphic 25" descr="Email outline">
            <a:extLst>
              <a:ext uri="{FF2B5EF4-FFF2-40B4-BE49-F238E27FC236}">
                <a16:creationId xmlns:a16="http://schemas.microsoft.com/office/drawing/2014/main" id="{A2CF8A89-E04F-85C0-037C-0E5266C1C29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642172" y="2911519"/>
            <a:ext cx="914400" cy="914400"/>
          </a:xfrm>
          <a:prstGeom prst="rect">
            <a:avLst/>
          </a:prstGeom>
        </p:spPr>
      </p:pic>
      <p:pic>
        <p:nvPicPr>
          <p:cNvPr id="28" name="Graphic 27" descr="Marketing with solid fill">
            <a:extLst>
              <a:ext uri="{FF2B5EF4-FFF2-40B4-BE49-F238E27FC236}">
                <a16:creationId xmlns:a16="http://schemas.microsoft.com/office/drawing/2014/main" id="{16E31E2C-4BE5-BC23-CC76-E1AB45E7B8D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076195" y="3097160"/>
            <a:ext cx="914400" cy="914400"/>
          </a:xfrm>
          <a:prstGeom prst="rect">
            <a:avLst/>
          </a:prstGeom>
        </p:spPr>
      </p:pic>
      <p:sp>
        <p:nvSpPr>
          <p:cNvPr id="29" name="Arrow: Down 28">
            <a:extLst>
              <a:ext uri="{FF2B5EF4-FFF2-40B4-BE49-F238E27FC236}">
                <a16:creationId xmlns:a16="http://schemas.microsoft.com/office/drawing/2014/main" id="{0827FC3C-0887-CEE0-0616-0A6CCBFDE82F}"/>
              </a:ext>
            </a:extLst>
          </p:cNvPr>
          <p:cNvSpPr/>
          <p:nvPr/>
        </p:nvSpPr>
        <p:spPr>
          <a:xfrm rot="16200000">
            <a:off x="9763516" y="3857852"/>
            <a:ext cx="500514" cy="91439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U-Turn 29">
            <a:extLst>
              <a:ext uri="{FF2B5EF4-FFF2-40B4-BE49-F238E27FC236}">
                <a16:creationId xmlns:a16="http://schemas.microsoft.com/office/drawing/2014/main" id="{C636CFA3-CD98-65CD-E92B-2465918B729D}"/>
              </a:ext>
            </a:extLst>
          </p:cNvPr>
          <p:cNvSpPr/>
          <p:nvPr/>
        </p:nvSpPr>
        <p:spPr>
          <a:xfrm flipH="1" flipV="1">
            <a:off x="4680857" y="5623416"/>
            <a:ext cx="6753463" cy="972000"/>
          </a:xfrm>
          <a:prstGeom prst="utur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18F33-365D-1830-92FA-5CAB0CC9F459}"/>
              </a:ext>
            </a:extLst>
          </p:cNvPr>
          <p:cNvSpPr txBox="1"/>
          <p:nvPr/>
        </p:nvSpPr>
        <p:spPr>
          <a:xfrm>
            <a:off x="6042923" y="6331549"/>
            <a:ext cx="3895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Evaluation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5FC283-BEAC-5A53-4042-2DDAA6F46A80}"/>
              </a:ext>
            </a:extLst>
          </p:cNvPr>
          <p:cNvSpPr txBox="1"/>
          <p:nvPr/>
        </p:nvSpPr>
        <p:spPr>
          <a:xfrm>
            <a:off x="10534042" y="2588354"/>
            <a:ext cx="1521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CoP</a:t>
            </a:r>
          </a:p>
          <a:p>
            <a:pPr algn="ctr"/>
            <a:r>
              <a:rPr lang="en-GB" dirty="0"/>
              <a:t>Event</a:t>
            </a:r>
          </a:p>
        </p:txBody>
      </p:sp>
      <p:pic>
        <p:nvPicPr>
          <p:cNvPr id="6" name="Graphic 5" descr="Man and woman outline">
            <a:extLst>
              <a:ext uri="{FF2B5EF4-FFF2-40B4-BE49-F238E27FC236}">
                <a16:creationId xmlns:a16="http://schemas.microsoft.com/office/drawing/2014/main" id="{57ACCB97-466F-74B3-89ED-89C9CA075C4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381626" y="2518944"/>
            <a:ext cx="1106578" cy="11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586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1AD3C1-4A92-286D-06D0-9380ABEA4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DCB8C-CF6B-9C80-7856-7FD5B3D85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>
            <a:normAutofit/>
          </a:bodyPr>
          <a:lstStyle/>
          <a:p>
            <a:r>
              <a:rPr lang="en-GB" b="1" dirty="0"/>
              <a:t>Key Role of Steering Group</a:t>
            </a:r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5F7AAF12-6ACE-EEF2-9B68-97F554F3E2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0335214"/>
              </p:ext>
            </p:extLst>
          </p:nvPr>
        </p:nvGraphicFramePr>
        <p:xfrm>
          <a:off x="1203325" y="2476595"/>
          <a:ext cx="9783763" cy="3416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38215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ssetType xmlns="c87470c7-9f60-45e9-954c-ebf9bf0c0122" xsi:nil="true"/>
    <TaxCatchAll xmlns="34e23be3-6b08-495d-a2aa-c1108b7f0368" xsi:nil="true"/>
    <lcf76f155ced4ddcb4097134ff3c332f xmlns="c87470c7-9f60-45e9-954c-ebf9bf0c0122">
      <Terms xmlns="http://schemas.microsoft.com/office/infopath/2007/PartnerControls"/>
    </lcf76f155ced4ddcb4097134ff3c332f>
    <Programme xmlns="c87470c7-9f60-45e9-954c-ebf9bf0c012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620B32C0F954C8D1B525DD71169B9" ma:contentTypeVersion="22" ma:contentTypeDescription="Create a new document." ma:contentTypeScope="" ma:versionID="4b021463a2fe40161dcae8ef794fa8a3">
  <xsd:schema xmlns:xsd="http://www.w3.org/2001/XMLSchema" xmlns:xs="http://www.w3.org/2001/XMLSchema" xmlns:p="http://schemas.microsoft.com/office/2006/metadata/properties" xmlns:ns2="c87470c7-9f60-45e9-954c-ebf9bf0c0122" xmlns:ns3="34e23be3-6b08-495d-a2aa-c1108b7f0368" targetNamespace="http://schemas.microsoft.com/office/2006/metadata/properties" ma:root="true" ma:fieldsID="597ec09cf72f64513647b895f35d7238" ns2:_="" ns3:_="">
    <xsd:import namespace="c87470c7-9f60-45e9-954c-ebf9bf0c0122"/>
    <xsd:import namespace="34e23be3-6b08-495d-a2aa-c1108b7f03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AssetType" minOccurs="0"/>
                <xsd:element ref="ns2:Programm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470c7-9f60-45e9-954c-ebf9bf0c01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AssetType" ma:index="22" nillable="true" ma:displayName="Asset Type" ma:format="Dropdown" ma:internalName="AssetType">
      <xsd:simpleType>
        <xsd:union memberTypes="dms:Text">
          <xsd:simpleType>
            <xsd:restriction base="dms:Choice">
              <xsd:enumeration value="Guidance"/>
              <xsd:enumeration value="Word Template"/>
              <xsd:enumeration value="Logo"/>
              <xsd:enumeration value="Image"/>
            </xsd:restriction>
          </xsd:simpleType>
        </xsd:union>
      </xsd:simpleType>
    </xsd:element>
    <xsd:element name="Programme" ma:index="24" nillable="true" ma:displayName="Programme" ma:format="Dropdown" ma:internalName="Programme">
      <xsd:simpleType>
        <xsd:union memberTypes="dms:Text">
          <xsd:simpleType>
            <xsd:restriction base="dms:Choice">
              <xsd:enumeration value="Mental Health"/>
              <xsd:enumeration value="Learning Disability"/>
            </xsd:restriction>
          </xsd:simpleType>
        </xsd:union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e23be3-6b08-495d-a2aa-c1108b7f0368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5503f3e0-aeb6-41c4-9bda-e9ef462580b9}" ma:internalName="TaxCatchAll" ma:showField="CatchAllData" ma:web="34e23be3-6b08-495d-a2aa-c1108b7f03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 ma:index="23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8C75F7-A251-44B0-ABA4-A73CCA5B2620}">
  <ds:schemaRefs>
    <ds:schemaRef ds:uri="http://schemas.microsoft.com/office/2006/metadata/properties"/>
    <ds:schemaRef ds:uri="http://schemas.microsoft.com/office/infopath/2007/PartnerControls"/>
    <ds:schemaRef ds:uri="c87470c7-9f60-45e9-954c-ebf9bf0c0122"/>
    <ds:schemaRef ds:uri="34e23be3-6b08-495d-a2aa-c1108b7f0368"/>
  </ds:schemaRefs>
</ds:datastoreItem>
</file>

<file path=customXml/itemProps2.xml><?xml version="1.0" encoding="utf-8"?>
<ds:datastoreItem xmlns:ds="http://schemas.openxmlformats.org/officeDocument/2006/customXml" ds:itemID="{0B4A2A8E-FCA5-44E7-BDE0-8CAB621E11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A2D586-6EB5-480C-80A8-3E6DEB9B4D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7470c7-9f60-45e9-954c-ebf9bf0c0122"/>
    <ds:schemaRef ds:uri="34e23be3-6b08-495d-a2aa-c1108b7f03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363</TotalTime>
  <Words>318</Words>
  <Application>Microsoft Office PowerPoint</Application>
  <PresentationFormat>Widescreen</PresentationFormat>
  <Paragraphs>53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Banded</vt:lpstr>
      <vt:lpstr>All Wales Community of Practice for behaviours of Concern </vt:lpstr>
      <vt:lpstr>CoP Working groups</vt:lpstr>
      <vt:lpstr>Best Practice for Crisis Support and Risk Management</vt:lpstr>
      <vt:lpstr>Developing Positive Learning Cultures</vt:lpstr>
      <vt:lpstr>Better Capturing Peoples Lived Experience</vt:lpstr>
      <vt:lpstr>How to contribute</vt:lpstr>
      <vt:lpstr>Cop Steering Committee</vt:lpstr>
      <vt:lpstr>Cop Steering group</vt:lpstr>
      <vt:lpstr>Key Role of Steering Group</vt:lpstr>
      <vt:lpstr>Commitment and Accountability</vt:lpstr>
    </vt:vector>
  </TitlesOfParts>
  <Company>ABM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Wales Community of Practice</dc:title>
  <dc:creator>Paula Hopes (Swansea Bay UHB - Mental Health and Learning Disability DU)</dc:creator>
  <cp:lastModifiedBy>David O'Brien (NHS Executive)</cp:lastModifiedBy>
  <cp:revision>13</cp:revision>
  <dcterms:created xsi:type="dcterms:W3CDTF">2021-10-07T12:38:52Z</dcterms:created>
  <dcterms:modified xsi:type="dcterms:W3CDTF">2025-03-19T13:25:26Z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0x010100FF1620B32C0F954C8D1B525DD71169B9</vt:lpwstr>
  </property>
</Properties>
</file>